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0.33846153846153848</c:v>
                </c:pt>
                <c:pt idx="1">
                  <c:v>0.66153846153846141</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0.33846153846153848</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6.2477856819975912</c:v>
                </c:pt>
                <c:pt idx="1">
                  <c:v>8.824655351942182</c:v>
                </c:pt>
                <c:pt idx="2">
                  <c:v>7.0559195034664226</c:v>
                </c:pt>
                <c:pt idx="3">
                  <c:v>7.2205001217885139</c:v>
                </c:pt>
                <c:pt idx="4">
                  <c:v>8.6574621024723548</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4.9198767003185759</c:v>
                </c:pt>
                <c:pt idx="1">
                  <c:v>7.8925066566075044</c:v>
                </c:pt>
                <c:pt idx="2">
                  <c:v>6.3305318077747614</c:v>
                </c:pt>
                <c:pt idx="3">
                  <c:v>6.5441704220939876</c:v>
                </c:pt>
                <c:pt idx="4">
                  <c:v>8.0223137538176577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London North West University Healthcare NHS Trust</c:v>
                </c:pt>
                <c:pt idx="1">
                  <c:v>St George's University Hospitals NHS Foundation Trust</c:v>
                </c:pt>
                <c:pt idx="2">
                  <c:v>Lewisham and Greenwich NHS Trust</c:v>
                </c:pt>
                <c:pt idx="3">
                  <c:v>King's College Hospital NHS Foundation Trust</c:v>
                </c:pt>
                <c:pt idx="4">
                  <c:v>Barts Health NHS Trust</c:v>
                </c:pt>
              </c:strCache>
            </c:strRef>
          </c:cat>
          <c:val>
            <c:numRef>
              <c:f>Sheet1!$B$2:$B$6</c:f>
              <c:numCache>
                <c:formatCode>0.0</c:formatCode>
                <c:ptCount val="5"/>
                <c:pt idx="0">
                  <c:v>6.3966842010445122</c:v>
                </c:pt>
                <c:pt idx="1">
                  <c:v>6.0888080095248567</c:v>
                </c:pt>
                <c:pt idx="2">
                  <c:v>5.78034000719129</c:v>
                </c:pt>
                <c:pt idx="3">
                  <c:v>5.7267173413767933</c:v>
                </c:pt>
                <c:pt idx="4">
                  <c:v>5.7136075259776646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88-478C-9D0E-28DFAAA1954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London North West University Healthcare NHS Trust</c:v>
                </c:pt>
                <c:pt idx="1">
                  <c:v>St George's University Hospitals NHS Foundation Trust</c:v>
                </c:pt>
                <c:pt idx="2">
                  <c:v>Lewisham and Greenwich NHS Trust</c:v>
                </c:pt>
                <c:pt idx="3">
                  <c:v>King's College Hospital NHS Foundation Trust</c:v>
                </c:pt>
                <c:pt idx="4">
                  <c:v>Barts Health NHS Trust</c:v>
                </c:pt>
              </c:strCache>
            </c:strRef>
          </c:cat>
          <c:val>
            <c:numRef>
              <c:f>Sheet1!$C$2:$C$6</c:f>
              <c:numCache>
                <c:formatCode>0.0</c:formatCode>
                <c:ptCount val="5"/>
                <c:pt idx="0">
                  <c:v>3.6033157989554878</c:v>
                </c:pt>
                <c:pt idx="1">
                  <c:v>3.9111919904751433</c:v>
                </c:pt>
                <c:pt idx="2">
                  <c:v>4.21965999280871</c:v>
                </c:pt>
                <c:pt idx="3">
                  <c:v>4.2732826586232067</c:v>
                </c:pt>
                <c:pt idx="4">
                  <c:v>4.2863924740223354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88-478C-9D0E-28DFAAA1954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6.6844978783599087</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Barking, Havering and Redbridge University Hospitals NHS Trust</c:v>
                </c:pt>
                <c:pt idx="2">
                  <c:v>Barts Health NHS Trust</c:v>
                </c:pt>
                <c:pt idx="3">
                  <c:v>Whittington Health NHS Trust</c:v>
                </c:pt>
                <c:pt idx="4">
                  <c:v>Homerton Healthcare NHS Foundation Trust</c:v>
                </c:pt>
              </c:strCache>
            </c:strRef>
          </c:cat>
          <c:val>
            <c:numRef>
              <c:f>Sheet1!$B$2:$B$6</c:f>
              <c:numCache>
                <c:formatCode>0.0</c:formatCode>
                <c:ptCount val="5"/>
                <c:pt idx="0">
                  <c:v>6.5780555735065924</c:v>
                </c:pt>
                <c:pt idx="1">
                  <c:v>6.5950964192049968</c:v>
                </c:pt>
                <c:pt idx="2">
                  <c:v>6.6758004704178218</c:v>
                </c:pt>
                <c:pt idx="3">
                  <c:v>6.6844978783599087</c:v>
                </c:pt>
                <c:pt idx="4">
                  <c:v>6.6845072503188439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CE-4975-BCF6-21BC1E06B86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Barking, Havering and Redbridge University Hospitals NHS Trust</c:v>
                </c:pt>
                <c:pt idx="2">
                  <c:v>Barts Health NHS Trust</c:v>
                </c:pt>
                <c:pt idx="3">
                  <c:v>Whittington Health NHS Trust</c:v>
                </c:pt>
                <c:pt idx="4">
                  <c:v>Homerton Healthcare NHS Foundation Trust</c:v>
                </c:pt>
              </c:strCache>
            </c:strRef>
          </c:cat>
          <c:val>
            <c:numRef>
              <c:f>Sheet1!$C$2:$C$6</c:f>
              <c:numCache>
                <c:formatCode>0.0</c:formatCode>
                <c:ptCount val="5"/>
                <c:pt idx="0">
                  <c:v>3.4219444264934076</c:v>
                </c:pt>
                <c:pt idx="1">
                  <c:v>3.4049035807950032</c:v>
                </c:pt>
                <c:pt idx="2">
                  <c:v>3.3241995295821782</c:v>
                </c:pt>
                <c:pt idx="3">
                  <c:v>3.3155021216400913</c:v>
                </c:pt>
                <c:pt idx="4">
                  <c:v>3.3154927496811561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CE-4975-BCF6-21BC1E06B86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Great Ormond Street Hospital For Children NHS Foundation Trust</c:v>
                </c:pt>
                <c:pt idx="2">
                  <c:v>Chelsea and Westminster Hospital NHS Foundation Trust</c:v>
                </c:pt>
                <c:pt idx="3">
                  <c:v>King's College Hospital NHS Foundation Trust</c:v>
                </c:pt>
                <c:pt idx="4">
                  <c:v>Lewisham and Greenwich NHS Trust</c:v>
                </c:pt>
              </c:strCache>
            </c:strRef>
          </c:cat>
          <c:val>
            <c:numRef>
              <c:f>Sheet1!$B$2:$B$6</c:f>
              <c:numCache>
                <c:formatCode>0.0</c:formatCode>
                <c:ptCount val="5"/>
                <c:pt idx="0">
                  <c:v>7.9904890001547457</c:v>
                </c:pt>
                <c:pt idx="1">
                  <c:v>7.8034767609420399</c:v>
                </c:pt>
                <c:pt idx="2">
                  <c:v>7.2462881500090894</c:v>
                </c:pt>
                <c:pt idx="3">
                  <c:v>7.2328695759156547</c:v>
                </c:pt>
                <c:pt idx="4">
                  <c:v>7.1698910447652411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F1-4997-8DF0-3C6CE1AD33A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Great Ormond Street Hospital For Children NHS Foundation Trust</c:v>
                </c:pt>
                <c:pt idx="2">
                  <c:v>Chelsea and Westminster Hospital NHS Foundation Trust</c:v>
                </c:pt>
                <c:pt idx="3">
                  <c:v>King's College Hospital NHS Foundation Trust</c:v>
                </c:pt>
                <c:pt idx="4">
                  <c:v>Lewisham and Greenwich NHS Trust</c:v>
                </c:pt>
              </c:strCache>
            </c:strRef>
          </c:cat>
          <c:val>
            <c:numRef>
              <c:f>Sheet1!$C$2:$C$6</c:f>
              <c:numCache>
                <c:formatCode>0.0</c:formatCode>
                <c:ptCount val="5"/>
                <c:pt idx="0">
                  <c:v>2.0095109998452543</c:v>
                </c:pt>
                <c:pt idx="1">
                  <c:v>2.1965232390579601</c:v>
                </c:pt>
                <c:pt idx="2">
                  <c:v>2.7537118499909106</c:v>
                </c:pt>
                <c:pt idx="3">
                  <c:v>2.7671304240843453</c:v>
                </c:pt>
                <c:pt idx="4">
                  <c:v>2.8301089552347589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F1-4997-8DF0-3C6CE1AD33A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0.15153414687331956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0.42733901025838605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0.11913892104883583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1.2437933674847006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0.11913892104883494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0.42733901025838783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0.10659320763917624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6.8480040523057069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0.34411619346516531</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0.48819710354637724</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0.13610570245041398</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1.4209241488369599</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0.13610570245041398</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0.48819710354637724</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1.7012223612239197E-2</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6.7885472682125396</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0.3110630827066645</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0.69788226341220572</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0.19456435730446575</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2.0312241795863022</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0.17726087279833358</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6.4169423145614797</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8.2595349573084409</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Barts Health NHS Trust</c:v>
                </c:pt>
                <c:pt idx="1">
                  <c:v>Chelsea and Westminster Hospital NHS Foundation Trust</c:v>
                </c:pt>
                <c:pt idx="2">
                  <c:v>Royal Free London NHS Foundation Trust</c:v>
                </c:pt>
                <c:pt idx="3">
                  <c:v>Barking, Havering and Redbridge University Hospitals NHS Trust</c:v>
                </c:pt>
                <c:pt idx="4">
                  <c:v>The Hillingdon Hospitals NHS Foundation Trust</c:v>
                </c:pt>
              </c:strCache>
            </c:strRef>
          </c:cat>
          <c:val>
            <c:numRef>
              <c:f>Sheet1!$B$2:$B$6</c:f>
              <c:numCache>
                <c:formatCode>0.0</c:formatCode>
                <c:ptCount val="5"/>
                <c:pt idx="0">
                  <c:v>5.2856638070445738</c:v>
                </c:pt>
                <c:pt idx="1">
                  <c:v>5.3577438133016324</c:v>
                </c:pt>
                <c:pt idx="2">
                  <c:v>5.3693576456886341</c:v>
                </c:pt>
                <c:pt idx="3">
                  <c:v>5.621607338680028</c:v>
                </c:pt>
                <c:pt idx="4">
                  <c:v>6.2795417033857657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054-42A8-81F2-AFFB62769B3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Barts Health NHS Trust</c:v>
                </c:pt>
                <c:pt idx="1">
                  <c:v>Chelsea and Westminster Hospital NHS Foundation Trust</c:v>
                </c:pt>
                <c:pt idx="2">
                  <c:v>Royal Free London NHS Foundation Trust</c:v>
                </c:pt>
                <c:pt idx="3">
                  <c:v>Barking, Havering and Redbridge University Hospitals NHS Trust</c:v>
                </c:pt>
                <c:pt idx="4">
                  <c:v>The Hillingdon Hospitals NHS Foundation Trust</c:v>
                </c:pt>
              </c:strCache>
            </c:strRef>
          </c:cat>
          <c:val>
            <c:numRef>
              <c:f>Sheet1!$C$2:$C$6</c:f>
              <c:numCache>
                <c:formatCode>0.0</c:formatCode>
                <c:ptCount val="5"/>
                <c:pt idx="0">
                  <c:v>4.7143361929554262</c:v>
                </c:pt>
                <c:pt idx="1">
                  <c:v>4.6422561866983676</c:v>
                </c:pt>
                <c:pt idx="2">
                  <c:v>4.6306423543113659</c:v>
                </c:pt>
                <c:pt idx="3">
                  <c:v>4.378392661319972</c:v>
                </c:pt>
                <c:pt idx="4">
                  <c:v>3.7204582966142343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054-42A8-81F2-AFFB62769B3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Imperial College Healthcare NHS Trust</c:v>
                </c:pt>
                <c:pt idx="1">
                  <c:v>King's College Hospital NHS Foundation Trust</c:v>
                </c:pt>
                <c:pt idx="2">
                  <c:v>University College London Hospitals NHS Foundation Trust</c:v>
                </c:pt>
                <c:pt idx="3">
                  <c:v>Guy's and St Thomas' NHS Foundation Trust</c:v>
                </c:pt>
                <c:pt idx="4">
                  <c:v>Lewisham and Greenwich NHS Trust</c:v>
                </c:pt>
              </c:strCache>
            </c:strRef>
          </c:cat>
          <c:val>
            <c:numRef>
              <c:f>Sheet1!$B$2:$B$6</c:f>
              <c:numCache>
                <c:formatCode>0.0</c:formatCode>
                <c:ptCount val="5"/>
                <c:pt idx="0">
                  <c:v>7.630842154382691</c:v>
                </c:pt>
                <c:pt idx="1">
                  <c:v>7.2627369714473407</c:v>
                </c:pt>
                <c:pt idx="2">
                  <c:v>7.2377259557495899</c:v>
                </c:pt>
                <c:pt idx="3">
                  <c:v>7.096991790874033</c:v>
                </c:pt>
                <c:pt idx="4">
                  <c:v>7.0814960354007939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1-41B5-AE9A-F75A57FE880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Imperial College Healthcare NHS Trust</c:v>
                </c:pt>
                <c:pt idx="1">
                  <c:v>King's College Hospital NHS Foundation Trust</c:v>
                </c:pt>
                <c:pt idx="2">
                  <c:v>University College London Hospitals NHS Foundation Trust</c:v>
                </c:pt>
                <c:pt idx="3">
                  <c:v>Guy's and St Thomas' NHS Foundation Trust</c:v>
                </c:pt>
                <c:pt idx="4">
                  <c:v>Lewisham and Greenwich NHS Trust</c:v>
                </c:pt>
              </c:strCache>
            </c:strRef>
          </c:cat>
          <c:val>
            <c:numRef>
              <c:f>Sheet1!$C$2:$C$6</c:f>
              <c:numCache>
                <c:formatCode>0.0</c:formatCode>
                <c:ptCount val="5"/>
                <c:pt idx="0">
                  <c:v>2.369157845617309</c:v>
                </c:pt>
                <c:pt idx="1">
                  <c:v>2.7372630285526593</c:v>
                </c:pt>
                <c:pt idx="2">
                  <c:v>2.7622740442504101</c:v>
                </c:pt>
                <c:pt idx="3">
                  <c:v>2.903008209125967</c:v>
                </c:pt>
                <c:pt idx="4">
                  <c:v>2.9185039645992061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1-41B5-AE9A-F75A57FE880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0.26671602298012109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0.85129317559657469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0.23733417264080359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2.4777349602410492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0.2373341726408027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0.63053178497674089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6.7533589847274644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7.5409106355708566</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Moorfields Eye Hospital NHS Foundation Trust</c:v>
                </c:pt>
                <c:pt idx="1">
                  <c:v>Whittington Health NHS Trust</c:v>
                </c:pt>
                <c:pt idx="2">
                  <c:v>Homerton Healthcare NHS Foundation Trust</c:v>
                </c:pt>
                <c:pt idx="3">
                  <c:v>The Hillingdon Hospitals NHS Foundation Trust</c:v>
                </c:pt>
                <c:pt idx="4">
                  <c:v>Royal Free London NHS Foundation Trust</c:v>
                </c:pt>
              </c:strCache>
            </c:strRef>
          </c:cat>
          <c:val>
            <c:numRef>
              <c:f>Sheet1!$B$2:$B$6</c:f>
              <c:numCache>
                <c:formatCode>0.0</c:formatCode>
                <c:ptCount val="5"/>
                <c:pt idx="0">
                  <c:v>7.139650965787002</c:v>
                </c:pt>
                <c:pt idx="1">
                  <c:v>7.5409106355708566</c:v>
                </c:pt>
                <c:pt idx="2">
                  <c:v>7.8132463403192771</c:v>
                </c:pt>
                <c:pt idx="3">
                  <c:v>7.8183936849078268</c:v>
                </c:pt>
                <c:pt idx="4">
                  <c:v>7.8788953830930621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6E4-4C86-99F2-74850F8FA6C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Moorfields Eye Hospital NHS Foundation Trust</c:v>
                </c:pt>
                <c:pt idx="1">
                  <c:v>Whittington Health NHS Trust</c:v>
                </c:pt>
                <c:pt idx="2">
                  <c:v>Homerton Healthcare NHS Foundation Trust</c:v>
                </c:pt>
                <c:pt idx="3">
                  <c:v>The Hillingdon Hospitals NHS Foundation Trust</c:v>
                </c:pt>
                <c:pt idx="4">
                  <c:v>Royal Free London NHS Foundation Trust</c:v>
                </c:pt>
              </c:strCache>
            </c:strRef>
          </c:cat>
          <c:val>
            <c:numRef>
              <c:f>Sheet1!$C$2:$C$6</c:f>
              <c:numCache>
                <c:formatCode>0.0</c:formatCode>
                <c:ptCount val="5"/>
                <c:pt idx="0">
                  <c:v>2.860349034212998</c:v>
                </c:pt>
                <c:pt idx="1">
                  <c:v>2.4590893644291434</c:v>
                </c:pt>
                <c:pt idx="2">
                  <c:v>2.1867536596807229</c:v>
                </c:pt>
                <c:pt idx="3">
                  <c:v>2.1816063150921732</c:v>
                </c:pt>
                <c:pt idx="4">
                  <c:v>2.1211046169069379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6E4-4C86-99F2-74850F8FA6C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Guy's and St Thomas' NHS Foundation Trust</c:v>
                </c:pt>
                <c:pt idx="1">
                  <c:v>The Royal Marsden NHS Foundation Trust</c:v>
                </c:pt>
                <c:pt idx="2">
                  <c:v>Great Ormond Street Hospital For Children NHS Foundation Trust</c:v>
                </c:pt>
                <c:pt idx="3">
                  <c:v>Croydon Health Services NHS Trust</c:v>
                </c:pt>
                <c:pt idx="4">
                  <c:v>King's College Hospital NHS Foundation Trust</c:v>
                </c:pt>
              </c:strCache>
            </c:strRef>
          </c:cat>
          <c:val>
            <c:numRef>
              <c:f>Sheet1!$B$2:$B$6</c:f>
              <c:numCache>
                <c:formatCode>0.0</c:formatCode>
                <c:ptCount val="5"/>
                <c:pt idx="0">
                  <c:v>9.2312069296681791</c:v>
                </c:pt>
                <c:pt idx="1">
                  <c:v>9.2169253951423524</c:v>
                </c:pt>
                <c:pt idx="2">
                  <c:v>9.0070900931543019</c:v>
                </c:pt>
                <c:pt idx="3">
                  <c:v>8.8331246204522369</c:v>
                </c:pt>
                <c:pt idx="4">
                  <c:v>8.7263980649489437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67-460E-982B-5D3DED273CE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Guy's and St Thomas' NHS Foundation Trust</c:v>
                </c:pt>
                <c:pt idx="1">
                  <c:v>The Royal Marsden NHS Foundation Trust</c:v>
                </c:pt>
                <c:pt idx="2">
                  <c:v>Great Ormond Street Hospital For Children NHS Foundation Trust</c:v>
                </c:pt>
                <c:pt idx="3">
                  <c:v>Croydon Health Services NHS Trust</c:v>
                </c:pt>
                <c:pt idx="4">
                  <c:v>King's College Hospital NHS Foundation Trust</c:v>
                </c:pt>
              </c:strCache>
            </c:strRef>
          </c:cat>
          <c:val>
            <c:numRef>
              <c:f>Sheet1!$C$2:$C$6</c:f>
              <c:numCache>
                <c:formatCode>0.0</c:formatCode>
                <c:ptCount val="5"/>
                <c:pt idx="0">
                  <c:v>0.76879307033182087</c:v>
                </c:pt>
                <c:pt idx="1">
                  <c:v>0.78307460485764757</c:v>
                </c:pt>
                <c:pt idx="2">
                  <c:v>0.99290990684569813</c:v>
                </c:pt>
                <c:pt idx="3">
                  <c:v>1.1668753795477631</c:v>
                </c:pt>
                <c:pt idx="4">
                  <c:v>1.2736019350510563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67-460E-982B-5D3DED273CE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0.24289137806620875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0.14126230860107825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1.4747583826244082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0.14126230860107825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0.21059340177281349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7.5409106355708566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9.1430684082652753</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Homerton Healthcare NHS Foundation Trust</c:v>
                </c:pt>
                <c:pt idx="2">
                  <c:v>Royal Free London NHS Foundation Trust</c:v>
                </c:pt>
                <c:pt idx="3">
                  <c:v>Barts Health NHS Trust</c:v>
                </c:pt>
                <c:pt idx="4">
                  <c:v>St George's University Hospitals NHS Foundation Trust</c:v>
                </c:pt>
              </c:strCache>
            </c:strRef>
          </c:cat>
          <c:val>
            <c:numRef>
              <c:f>Sheet1!$B$2:$B$6</c:f>
              <c:numCache>
                <c:formatCode>0.0</c:formatCode>
                <c:ptCount val="5"/>
                <c:pt idx="0">
                  <c:v>7.949711534676716</c:v>
                </c:pt>
                <c:pt idx="1">
                  <c:v>8.077828769183439</c:v>
                </c:pt>
                <c:pt idx="2">
                  <c:v>8.1359037721921954</c:v>
                </c:pt>
                <c:pt idx="3">
                  <c:v>8.1830846209004804</c:v>
                </c:pt>
                <c:pt idx="4">
                  <c:v>8.3497094657974191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DBD-4FD2-B01D-FC6786C17B0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Homerton Healthcare NHS Foundation Trust</c:v>
                </c:pt>
                <c:pt idx="2">
                  <c:v>Royal Free London NHS Foundation Trust</c:v>
                </c:pt>
                <c:pt idx="3">
                  <c:v>Barts Health NHS Trust</c:v>
                </c:pt>
                <c:pt idx="4">
                  <c:v>St George's University Hospitals NHS Foundation Trust</c:v>
                </c:pt>
              </c:strCache>
            </c:strRef>
          </c:cat>
          <c:val>
            <c:numRef>
              <c:f>Sheet1!$C$2:$C$6</c:f>
              <c:numCache>
                <c:formatCode>0.0</c:formatCode>
                <c:ptCount val="5"/>
                <c:pt idx="0">
                  <c:v>2.050288465323284</c:v>
                </c:pt>
                <c:pt idx="1">
                  <c:v>1.922171230816561</c:v>
                </c:pt>
                <c:pt idx="2">
                  <c:v>1.8640962278078046</c:v>
                </c:pt>
                <c:pt idx="3">
                  <c:v>1.8169153790995196</c:v>
                </c:pt>
                <c:pt idx="4">
                  <c:v>1.6502905342025809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DBD-4FD2-B01D-FC6786C17B0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St George's University Hospitals NHS Foundation Trust</c:v>
                </c:pt>
                <c:pt idx="2">
                  <c:v>Epsom and St Helier University Hospitals NHS Trust</c:v>
                </c:pt>
                <c:pt idx="3">
                  <c:v>Kingston and Richmond NHS Foundation Trust</c:v>
                </c:pt>
                <c:pt idx="4">
                  <c:v>Barking, Havering and Redbridge University Hospitals NHS Trust</c:v>
                </c:pt>
              </c:strCache>
            </c:strRef>
          </c:cat>
          <c:val>
            <c:numRef>
              <c:f>Sheet1!$B$2:$B$6</c:f>
              <c:numCache>
                <c:formatCode>0.0</c:formatCode>
                <c:ptCount val="5"/>
                <c:pt idx="0">
                  <c:v>7.2419120084893152</c:v>
                </c:pt>
                <c:pt idx="1">
                  <c:v>7.2449301993393984</c:v>
                </c:pt>
                <c:pt idx="2">
                  <c:v>7.263925878047818</c:v>
                </c:pt>
                <c:pt idx="3">
                  <c:v>7.2978482858628011</c:v>
                </c:pt>
                <c:pt idx="4">
                  <c:v>7.3117802140173396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34A-4027-A027-3C631399C52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St George's University Hospitals NHS Foundation Trust</c:v>
                </c:pt>
                <c:pt idx="2">
                  <c:v>Epsom and St Helier University Hospitals NHS Trust</c:v>
                </c:pt>
                <c:pt idx="3">
                  <c:v>Kingston and Richmond NHS Foundation Trust</c:v>
                </c:pt>
                <c:pt idx="4">
                  <c:v>Barking, Havering and Redbridge University Hospitals NHS Trust</c:v>
                </c:pt>
              </c:strCache>
            </c:strRef>
          </c:cat>
          <c:val>
            <c:numRef>
              <c:f>Sheet1!$C$2:$C$6</c:f>
              <c:numCache>
                <c:formatCode>0.0</c:formatCode>
                <c:ptCount val="5"/>
                <c:pt idx="0">
                  <c:v>2.7580879915106848</c:v>
                </c:pt>
                <c:pt idx="1">
                  <c:v>2.7550698006606016</c:v>
                </c:pt>
                <c:pt idx="2">
                  <c:v>2.736074121952182</c:v>
                </c:pt>
                <c:pt idx="3">
                  <c:v>2.7021517141371989</c:v>
                </c:pt>
                <c:pt idx="4">
                  <c:v>2.6882197859826604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34A-4027-A027-3C631399C52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Whittington Health NHS Trust</c:v>
                </c:pt>
                <c:pt idx="2">
                  <c:v>Guy's and St Thomas' NHS Foundation Trust</c:v>
                </c:pt>
                <c:pt idx="3">
                  <c:v>Imperial College Healthcare NHS Trust</c:v>
                </c:pt>
                <c:pt idx="4">
                  <c:v>Croydon Health Services NHS Trust</c:v>
                </c:pt>
              </c:strCache>
            </c:strRef>
          </c:cat>
          <c:val>
            <c:numRef>
              <c:f>Sheet1!$B$2:$B$6</c:f>
              <c:numCache>
                <c:formatCode>0.0</c:formatCode>
                <c:ptCount val="5"/>
                <c:pt idx="0">
                  <c:v>9.3980315420871143</c:v>
                </c:pt>
                <c:pt idx="1">
                  <c:v>9.1430684082652753</c:v>
                </c:pt>
                <c:pt idx="2">
                  <c:v>9.1423892575967418</c:v>
                </c:pt>
                <c:pt idx="3">
                  <c:v>9.0561881059740177</c:v>
                </c:pt>
                <c:pt idx="4">
                  <c:v>8.9277222530716251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59F-4DF0-849C-E85C3152393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Whittington Health NHS Trust</c:v>
                </c:pt>
                <c:pt idx="2">
                  <c:v>Guy's and St Thomas' NHS Foundation Trust</c:v>
                </c:pt>
                <c:pt idx="3">
                  <c:v>Imperial College Healthcare NHS Trust</c:v>
                </c:pt>
                <c:pt idx="4">
                  <c:v>Croydon Health Services NHS Trust</c:v>
                </c:pt>
              </c:strCache>
            </c:strRef>
          </c:cat>
          <c:val>
            <c:numRef>
              <c:f>Sheet1!$C$2:$C$6</c:f>
              <c:numCache>
                <c:formatCode>0.0</c:formatCode>
                <c:ptCount val="5"/>
                <c:pt idx="0">
                  <c:v>0.60196845791288567</c:v>
                </c:pt>
                <c:pt idx="1">
                  <c:v>0.85693159173472466</c:v>
                </c:pt>
                <c:pt idx="2">
                  <c:v>0.85761074240325819</c:v>
                </c:pt>
                <c:pt idx="3">
                  <c:v>0.94381189402598231</c:v>
                </c:pt>
                <c:pt idx="4">
                  <c:v>1.0722777469283749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59F-4DF0-849C-E85C3152393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0.15606331809212026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0.42405405941859797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0.11822310131472324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1.2342323398954562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0.11822310131472236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0.35330506399659711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9.1430684082652753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8.6414614979679101</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Barking, Havering and Redbridge University Hospitals NHS Trust</c:v>
                </c:pt>
                <c:pt idx="2">
                  <c:v>Moorfields Eye Hospital NHS Foundation Trust</c:v>
                </c:pt>
                <c:pt idx="3">
                  <c:v>Barts Health NHS Trust</c:v>
                </c:pt>
                <c:pt idx="4">
                  <c:v>Kingston and Richmond NHS Foundation Trust</c:v>
                </c:pt>
              </c:strCache>
            </c:strRef>
          </c:cat>
          <c:val>
            <c:numRef>
              <c:f>Sheet1!$B$2:$B$6</c:f>
              <c:numCache>
                <c:formatCode>0.0</c:formatCode>
                <c:ptCount val="5"/>
                <c:pt idx="0">
                  <c:v>7.8483516986744357</c:v>
                </c:pt>
                <c:pt idx="1">
                  <c:v>7.9991032277510001</c:v>
                </c:pt>
                <c:pt idx="2">
                  <c:v>8.0350532641247643</c:v>
                </c:pt>
                <c:pt idx="3">
                  <c:v>8.3340954366205739</c:v>
                </c:pt>
                <c:pt idx="4">
                  <c:v>8.4765720697852291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CB-4AB5-8299-9681971578C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Barking, Havering and Redbridge University Hospitals NHS Trust</c:v>
                </c:pt>
                <c:pt idx="2">
                  <c:v>Moorfields Eye Hospital NHS Foundation Trust</c:v>
                </c:pt>
                <c:pt idx="3">
                  <c:v>Barts Health NHS Trust</c:v>
                </c:pt>
                <c:pt idx="4">
                  <c:v>Kingston and Richmond NHS Foundation Trust</c:v>
                </c:pt>
              </c:strCache>
            </c:strRef>
          </c:cat>
          <c:val>
            <c:numRef>
              <c:f>Sheet1!$C$2:$C$6</c:f>
              <c:numCache>
                <c:formatCode>0.0</c:formatCode>
                <c:ptCount val="5"/>
                <c:pt idx="0">
                  <c:v>2.1516483013255643</c:v>
                </c:pt>
                <c:pt idx="1">
                  <c:v>2.0008967722489999</c:v>
                </c:pt>
                <c:pt idx="2">
                  <c:v>1.9649467358752357</c:v>
                </c:pt>
                <c:pt idx="3">
                  <c:v>1.6659045633794261</c:v>
                </c:pt>
                <c:pt idx="4">
                  <c:v>1.5234279302147709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CB-4AB5-8299-9681971578C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Guy's and St Thomas' NHS Foundation Trust</c:v>
                </c:pt>
                <c:pt idx="1">
                  <c:v>Great Ormond Street Hospital For Children NHS Foundation Trust</c:v>
                </c:pt>
                <c:pt idx="2">
                  <c:v>Croydon Health Services NHS Trust</c:v>
                </c:pt>
                <c:pt idx="3">
                  <c:v>Chelsea and Westminster Hospital NHS Foundation Trust</c:v>
                </c:pt>
                <c:pt idx="4">
                  <c:v>Lewisham and Greenwich NHS Trust</c:v>
                </c:pt>
              </c:strCache>
            </c:strRef>
          </c:cat>
          <c:val>
            <c:numRef>
              <c:f>Sheet1!$B$2:$B$6</c:f>
              <c:numCache>
                <c:formatCode>0.0</c:formatCode>
                <c:ptCount val="5"/>
                <c:pt idx="0">
                  <c:v>9.2172652005745537</c:v>
                </c:pt>
                <c:pt idx="1">
                  <c:v>9.1809040409518783</c:v>
                </c:pt>
                <c:pt idx="2">
                  <c:v>8.8595399882024708</c:v>
                </c:pt>
                <c:pt idx="3">
                  <c:v>8.8551603897431992</c:v>
                </c:pt>
                <c:pt idx="4">
                  <c:v>8.8508923117628928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33E-4090-9241-F76891C3E2C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Guy's and St Thomas' NHS Foundation Trust</c:v>
                </c:pt>
                <c:pt idx="1">
                  <c:v>Great Ormond Street Hospital For Children NHS Foundation Trust</c:v>
                </c:pt>
                <c:pt idx="2">
                  <c:v>Croydon Health Services NHS Trust</c:v>
                </c:pt>
                <c:pt idx="3">
                  <c:v>Chelsea and Westminster Hospital NHS Foundation Trust</c:v>
                </c:pt>
                <c:pt idx="4">
                  <c:v>Lewisham and Greenwich NHS Trust</c:v>
                </c:pt>
              </c:strCache>
            </c:strRef>
          </c:cat>
          <c:val>
            <c:numRef>
              <c:f>Sheet1!$C$2:$C$6</c:f>
              <c:numCache>
                <c:formatCode>0.0</c:formatCode>
                <c:ptCount val="5"/>
                <c:pt idx="0">
                  <c:v>0.78273479942544633</c:v>
                </c:pt>
                <c:pt idx="1">
                  <c:v>0.81909595904812171</c:v>
                </c:pt>
                <c:pt idx="2">
                  <c:v>1.1404600117975292</c:v>
                </c:pt>
                <c:pt idx="3">
                  <c:v>1.1448396102568008</c:v>
                </c:pt>
                <c:pt idx="4">
                  <c:v>1.1491076882371072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33E-4090-9241-F76891C3E2C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0.35776245062413281</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0.25452028315792585</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2.0716894203047644</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8.6569942278468233</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0.37373553636826795</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0.13103877417524323</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1.368026139297374</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8.0353411864269475E-2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8.9289561745511623</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1.9759396277754906</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8.3384340915057482</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Barts Health NHS Trust</c:v>
                </c:pt>
                <c:pt idx="2">
                  <c:v>St George's University Hospitals NHS Foundation Trust</c:v>
                </c:pt>
                <c:pt idx="3">
                  <c:v>Royal Free London NHS Foundation Trust</c:v>
                </c:pt>
                <c:pt idx="4">
                  <c:v>London North West University Healthcare NHS Trust</c:v>
                </c:pt>
              </c:strCache>
            </c:strRef>
          </c:cat>
          <c:val>
            <c:numRef>
              <c:f>Sheet1!$B$2:$B$6</c:f>
              <c:numCache>
                <c:formatCode>0.0</c:formatCode>
                <c:ptCount val="5"/>
                <c:pt idx="0">
                  <c:v>7.7904069167883954</c:v>
                </c:pt>
                <c:pt idx="1">
                  <c:v>7.8018042894110797</c:v>
                </c:pt>
                <c:pt idx="2">
                  <c:v>7.8410401248317694</c:v>
                </c:pt>
                <c:pt idx="3">
                  <c:v>7.9242271511984157</c:v>
                </c:pt>
                <c:pt idx="4">
                  <c:v>8.1225403138281607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812-4DC5-B168-534E88209EF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Barts Health NHS Trust</c:v>
                </c:pt>
                <c:pt idx="2">
                  <c:v>St George's University Hospitals NHS Foundation Trust</c:v>
                </c:pt>
                <c:pt idx="3">
                  <c:v>Royal Free London NHS Foundation Trust</c:v>
                </c:pt>
                <c:pt idx="4">
                  <c:v>London North West University Healthcare NHS Trust</c:v>
                </c:pt>
              </c:strCache>
            </c:strRef>
          </c:cat>
          <c:val>
            <c:numRef>
              <c:f>Sheet1!$C$2:$C$6</c:f>
              <c:numCache>
                <c:formatCode>0.0</c:formatCode>
                <c:ptCount val="5"/>
                <c:pt idx="0">
                  <c:v>2.2095930832116046</c:v>
                </c:pt>
                <c:pt idx="1">
                  <c:v>2.1981957105889203</c:v>
                </c:pt>
                <c:pt idx="2">
                  <c:v>2.1589598751682306</c:v>
                </c:pt>
                <c:pt idx="3">
                  <c:v>2.0757728488015843</c:v>
                </c:pt>
                <c:pt idx="4">
                  <c:v>1.8774596861718393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812-4DC5-B168-534E88209EF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Imperial College Healthcare NHS Trust</c:v>
                </c:pt>
                <c:pt idx="2">
                  <c:v>Chelsea and Westminster Hospital NHS Foundation Trust</c:v>
                </c:pt>
                <c:pt idx="3">
                  <c:v>Whittington Health NHS Trust</c:v>
                </c:pt>
                <c:pt idx="4">
                  <c:v>Guy's and St Thomas' NHS Foundation Trust</c:v>
                </c:pt>
              </c:strCache>
            </c:strRef>
          </c:cat>
          <c:val>
            <c:numRef>
              <c:f>Sheet1!$B$2:$B$6</c:f>
              <c:numCache>
                <c:formatCode>0.0</c:formatCode>
                <c:ptCount val="5"/>
                <c:pt idx="0">
                  <c:v>9.042797852757559</c:v>
                </c:pt>
                <c:pt idx="1">
                  <c:v>8.4521567050457147</c:v>
                </c:pt>
                <c:pt idx="2">
                  <c:v>8.2784459199855291</c:v>
                </c:pt>
                <c:pt idx="3">
                  <c:v>8.2595349573084409</c:v>
                </c:pt>
                <c:pt idx="4">
                  <c:v>8.2511340269377822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EFB-4B92-B38A-1F5A30DFB3F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Imperial College Healthcare NHS Trust</c:v>
                </c:pt>
                <c:pt idx="2">
                  <c:v>Chelsea and Westminster Hospital NHS Foundation Trust</c:v>
                </c:pt>
                <c:pt idx="3">
                  <c:v>Whittington Health NHS Trust</c:v>
                </c:pt>
                <c:pt idx="4">
                  <c:v>Guy's and St Thomas' NHS Foundation Trust</c:v>
                </c:pt>
              </c:strCache>
            </c:strRef>
          </c:cat>
          <c:val>
            <c:numRef>
              <c:f>Sheet1!$C$2:$C$6</c:f>
              <c:numCache>
                <c:formatCode>0.0</c:formatCode>
                <c:ptCount val="5"/>
                <c:pt idx="0">
                  <c:v>0.95720214724244101</c:v>
                </c:pt>
                <c:pt idx="1">
                  <c:v>1.5478432949542853</c:v>
                </c:pt>
                <c:pt idx="2">
                  <c:v>1.7215540800144709</c:v>
                </c:pt>
                <c:pt idx="3">
                  <c:v>1.7404650426915591</c:v>
                </c:pt>
                <c:pt idx="4">
                  <c:v>1.7488659730622178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EFB-4B92-B38A-1F5A30DFB3F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Guy's and St Thomas' NHS Foundation Trust</c:v>
                </c:pt>
                <c:pt idx="1">
                  <c:v>The Royal Marsden NHS Foundation Trust</c:v>
                </c:pt>
                <c:pt idx="2">
                  <c:v>Lewisham and Greenwich NHS Trust</c:v>
                </c:pt>
                <c:pt idx="3">
                  <c:v>King's College Hospital NHS Foundation Trust</c:v>
                </c:pt>
                <c:pt idx="4">
                  <c:v>Epsom and St Helier University Hospitals NHS Trust</c:v>
                </c:pt>
              </c:strCache>
            </c:strRef>
          </c:cat>
          <c:val>
            <c:numRef>
              <c:f>Sheet1!$B$2:$B$6</c:f>
              <c:numCache>
                <c:formatCode>0.0</c:formatCode>
                <c:ptCount val="5"/>
                <c:pt idx="0">
                  <c:v>8.9299228777767485</c:v>
                </c:pt>
                <c:pt idx="1">
                  <c:v>8.8445749656935675</c:v>
                </c:pt>
                <c:pt idx="2">
                  <c:v>8.7084642152716896</c:v>
                </c:pt>
                <c:pt idx="3">
                  <c:v>8.5161017479401462</c:v>
                </c:pt>
                <c:pt idx="4">
                  <c:v>8.4725748667695964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27-4ED3-866D-65DFAE68518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Guy's and St Thomas' NHS Foundation Trust</c:v>
                </c:pt>
                <c:pt idx="1">
                  <c:v>The Royal Marsden NHS Foundation Trust</c:v>
                </c:pt>
                <c:pt idx="2">
                  <c:v>Lewisham and Greenwich NHS Trust</c:v>
                </c:pt>
                <c:pt idx="3">
                  <c:v>King's College Hospital NHS Foundation Trust</c:v>
                </c:pt>
                <c:pt idx="4">
                  <c:v>Epsom and St Helier University Hospitals NHS Trust</c:v>
                </c:pt>
              </c:strCache>
            </c:strRef>
          </c:cat>
          <c:val>
            <c:numRef>
              <c:f>Sheet1!$C$2:$C$6</c:f>
              <c:numCache>
                <c:formatCode>0.0</c:formatCode>
                <c:ptCount val="5"/>
                <c:pt idx="0">
                  <c:v>1.0700771222232515</c:v>
                </c:pt>
                <c:pt idx="1">
                  <c:v>1.1554250343064325</c:v>
                </c:pt>
                <c:pt idx="2">
                  <c:v>1.2915357847283104</c:v>
                </c:pt>
                <c:pt idx="3">
                  <c:v>1.4838982520598538</c:v>
                </c:pt>
                <c:pt idx="4">
                  <c:v>1.5274251332304036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27-4ED3-866D-65DFAE68518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8.0100105823751377</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Barking, Havering and Redbridge University Hospitals NHS Trust</c:v>
                </c:pt>
                <c:pt idx="2">
                  <c:v>The Hillingdon Hospitals NHS Foundation Trust</c:v>
                </c:pt>
                <c:pt idx="3">
                  <c:v>Whittington Health NHS Trust</c:v>
                </c:pt>
                <c:pt idx="4">
                  <c:v>Royal Free London NHS Foundation Trust</c:v>
                </c:pt>
              </c:strCache>
            </c:strRef>
          </c:cat>
          <c:val>
            <c:numRef>
              <c:f>Sheet1!$B$2:$B$6</c:f>
              <c:numCache>
                <c:formatCode>0.0</c:formatCode>
                <c:ptCount val="5"/>
                <c:pt idx="0">
                  <c:v>7.5527907484907031</c:v>
                </c:pt>
                <c:pt idx="1">
                  <c:v>7.8668505153874007</c:v>
                </c:pt>
                <c:pt idx="2">
                  <c:v>7.90360302615451</c:v>
                </c:pt>
                <c:pt idx="3">
                  <c:v>8.0100105823751377</c:v>
                </c:pt>
                <c:pt idx="4">
                  <c:v>8.0348611757202324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F3E-4351-AA3B-EB9D04AA387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Barking, Havering and Redbridge University Hospitals NHS Trust</c:v>
                </c:pt>
                <c:pt idx="2">
                  <c:v>The Hillingdon Hospitals NHS Foundation Trust</c:v>
                </c:pt>
                <c:pt idx="3">
                  <c:v>Whittington Health NHS Trust</c:v>
                </c:pt>
                <c:pt idx="4">
                  <c:v>Royal Free London NHS Foundation Trust</c:v>
                </c:pt>
              </c:strCache>
            </c:strRef>
          </c:cat>
          <c:val>
            <c:numRef>
              <c:f>Sheet1!$C$2:$C$6</c:f>
              <c:numCache>
                <c:formatCode>0.0</c:formatCode>
                <c:ptCount val="5"/>
                <c:pt idx="0">
                  <c:v>2.4472092515092969</c:v>
                </c:pt>
                <c:pt idx="1">
                  <c:v>2.1331494846125993</c:v>
                </c:pt>
                <c:pt idx="2">
                  <c:v>2.09639697384549</c:v>
                </c:pt>
                <c:pt idx="3">
                  <c:v>1.9899894176248623</c:v>
                </c:pt>
                <c:pt idx="4">
                  <c:v>1.9651388242797676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F3E-4351-AA3B-EB9D04AA387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Moorfields Eye Hospital NHS Foundation Trust</c:v>
                </c:pt>
                <c:pt idx="1">
                  <c:v>University College London Hospitals NHS Foundation Trust</c:v>
                </c:pt>
                <c:pt idx="2">
                  <c:v>Guy's and St Thomas' NHS Foundation Trust</c:v>
                </c:pt>
                <c:pt idx="3">
                  <c:v>The Royal Marsden NHS Foundation Trust</c:v>
                </c:pt>
                <c:pt idx="4">
                  <c:v>St George's University Hospitals NHS Foundation Trust</c:v>
                </c:pt>
              </c:strCache>
            </c:strRef>
          </c:cat>
          <c:val>
            <c:numRef>
              <c:f>Sheet1!$B$2:$B$6</c:f>
              <c:numCache>
                <c:formatCode>0.0</c:formatCode>
                <c:ptCount val="5"/>
                <c:pt idx="0">
                  <c:v>9.1699219566856112</c:v>
                </c:pt>
                <c:pt idx="1">
                  <c:v>8.6772657969979132</c:v>
                </c:pt>
                <c:pt idx="2">
                  <c:v>8.6562171737015774</c:v>
                </c:pt>
                <c:pt idx="3">
                  <c:v>8.5244269014074465</c:v>
                </c:pt>
                <c:pt idx="4">
                  <c:v>8.4887783161482968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3-4BBE-A6D8-DE7562C6569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Moorfields Eye Hospital NHS Foundation Trust</c:v>
                </c:pt>
                <c:pt idx="1">
                  <c:v>University College London Hospitals NHS Foundation Trust</c:v>
                </c:pt>
                <c:pt idx="2">
                  <c:v>Guy's and St Thomas' NHS Foundation Trust</c:v>
                </c:pt>
                <c:pt idx="3">
                  <c:v>The Royal Marsden NHS Foundation Trust</c:v>
                </c:pt>
                <c:pt idx="4">
                  <c:v>St George's University Hospitals NHS Foundation Trust</c:v>
                </c:pt>
              </c:strCache>
            </c:strRef>
          </c:cat>
          <c:val>
            <c:numRef>
              <c:f>Sheet1!$C$2:$C$6</c:f>
              <c:numCache>
                <c:formatCode>0.0</c:formatCode>
                <c:ptCount val="5"/>
                <c:pt idx="0">
                  <c:v>0.83007804331438884</c:v>
                </c:pt>
                <c:pt idx="1">
                  <c:v>1.3227342030020868</c:v>
                </c:pt>
                <c:pt idx="2">
                  <c:v>1.3437828262984226</c:v>
                </c:pt>
                <c:pt idx="3">
                  <c:v>1.4755730985925535</c:v>
                </c:pt>
                <c:pt idx="4">
                  <c:v>1.5112216838517032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3-4BBE-A6D8-DE7562C6569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0.17990395689417316</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0.74347272284686028</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0.20727463653659495</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2.163917684518414</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0.20727463653659584</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0.74347272284686028</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0.277878698339876</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7.2579510925872794</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1.5790143970262349E-2</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0.10568112782442185</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1.1032959229372068</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0.10568112782442185</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0.3116532409730759</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8.639215413833826</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0.26618595717481863</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0.10175665563660985</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1.062324992236265</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0.10175665563661163</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0.36499061871752225</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0.61503223473277124</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8.1328652407043087</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0.35411854235706652</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0.32680077474405955</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9.1109612664169504E-2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0.95117138000051682</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9.1109612664169504E-2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0.32680077474405955</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0.14180308067879999</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9.254464688408639</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Royal Free London NHS Foundation Trust</c:v>
                </c:pt>
                <c:pt idx="2">
                  <c:v>Lewisham and Greenwich NHS Trust</c:v>
                </c:pt>
                <c:pt idx="3">
                  <c:v>Barking, Havering and Redbridge University Hospitals NHS Trust</c:v>
                </c:pt>
                <c:pt idx="4">
                  <c:v>Barts Health NHS Trust</c:v>
                </c:pt>
              </c:strCache>
            </c:strRef>
          </c:cat>
          <c:val>
            <c:numRef>
              <c:f>Sheet1!$B$2:$B$6</c:f>
              <c:numCache>
                <c:formatCode>0.0</c:formatCode>
                <c:ptCount val="5"/>
                <c:pt idx="0">
                  <c:v>7.0091286098555043</c:v>
                </c:pt>
                <c:pt idx="1">
                  <c:v>7.3893689382127601</c:v>
                </c:pt>
                <c:pt idx="2">
                  <c:v>7.6879744017329568</c:v>
                </c:pt>
                <c:pt idx="3">
                  <c:v>7.7577682984645744</c:v>
                </c:pt>
                <c:pt idx="4">
                  <c:v>7.7800182898816814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F61-4238-98FE-D377F2A1C7F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Royal Free London NHS Foundation Trust</c:v>
                </c:pt>
                <c:pt idx="2">
                  <c:v>Lewisham and Greenwich NHS Trust</c:v>
                </c:pt>
                <c:pt idx="3">
                  <c:v>Barking, Havering and Redbridge University Hospitals NHS Trust</c:v>
                </c:pt>
                <c:pt idx="4">
                  <c:v>Barts Health NHS Trust</c:v>
                </c:pt>
              </c:strCache>
            </c:strRef>
          </c:cat>
          <c:val>
            <c:numRef>
              <c:f>Sheet1!$C$2:$C$6</c:f>
              <c:numCache>
                <c:formatCode>0.0</c:formatCode>
                <c:ptCount val="5"/>
                <c:pt idx="0">
                  <c:v>2.9908713901444957</c:v>
                </c:pt>
                <c:pt idx="1">
                  <c:v>2.6106310617872399</c:v>
                </c:pt>
                <c:pt idx="2">
                  <c:v>2.3120255982670432</c:v>
                </c:pt>
                <c:pt idx="3">
                  <c:v>2.2422317015354256</c:v>
                </c:pt>
                <c:pt idx="4">
                  <c:v>2.2199817101183186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F61-4238-98FE-D377F2A1C7F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Great Ormond Street Hospital For Children NHS Foundation Trust</c:v>
                </c:pt>
                <c:pt idx="3">
                  <c:v>Epsom and St Helier University Hospitals NHS Trust</c:v>
                </c:pt>
                <c:pt idx="4">
                  <c:v>Chelsea and Westminster Hospital NHS Foundation Trust</c:v>
                </c:pt>
              </c:strCache>
            </c:strRef>
          </c:cat>
          <c:val>
            <c:numRef>
              <c:f>Sheet1!$B$2:$B$6</c:f>
              <c:numCache>
                <c:formatCode>0.0</c:formatCode>
                <c:ptCount val="5"/>
                <c:pt idx="0">
                  <c:v>9.3552341319064336</c:v>
                </c:pt>
                <c:pt idx="1">
                  <c:v>8.8799845563523228</c:v>
                </c:pt>
                <c:pt idx="2">
                  <c:v>8.4309398750285816</c:v>
                </c:pt>
                <c:pt idx="3">
                  <c:v>8.4039655766767254</c:v>
                </c:pt>
                <c:pt idx="4">
                  <c:v>8.3409775821549168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B1-4571-ADB2-8DBAF4E715E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Great Ormond Street Hospital For Children NHS Foundation Trust</c:v>
                </c:pt>
                <c:pt idx="3">
                  <c:v>Epsom and St Helier University Hospitals NHS Trust</c:v>
                </c:pt>
                <c:pt idx="4">
                  <c:v>Chelsea and Westminster Hospital NHS Foundation Trust</c:v>
                </c:pt>
              </c:strCache>
            </c:strRef>
          </c:cat>
          <c:val>
            <c:numRef>
              <c:f>Sheet1!$C$2:$C$6</c:f>
              <c:numCache>
                <c:formatCode>0.0</c:formatCode>
                <c:ptCount val="5"/>
                <c:pt idx="0">
                  <c:v>0.6447658680935664</c:v>
                </c:pt>
                <c:pt idx="1">
                  <c:v>1.1200154436476772</c:v>
                </c:pt>
                <c:pt idx="2">
                  <c:v>1.5690601249714184</c:v>
                </c:pt>
                <c:pt idx="3">
                  <c:v>1.5960344233232746</c:v>
                </c:pt>
                <c:pt idx="4">
                  <c:v>1.6590224178450832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B1-4571-ADB2-8DBAF4E715E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3.3736177509296361E-2</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0.17330081417138743</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1.8092358177200127</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0.17330081417138921</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0.6216121293780752</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6.2915477890973293E-2</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8.033515605098339</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0.3241680841377228</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0.15592449009074016</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1.6278294691270396</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0.15592449009074016</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5.1225589785172332E-2</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8.251808107472101</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8.2177250229473255</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Homerton Healthcare NHS Foundation Trust</c:v>
                </c:pt>
                <c:pt idx="2">
                  <c:v>Barts Health NHS Trust</c:v>
                </c:pt>
                <c:pt idx="3">
                  <c:v>Whittington Health NHS Trust</c:v>
                </c:pt>
                <c:pt idx="4">
                  <c:v>Barking, Havering and Redbridge University Hospitals NHS Trust</c:v>
                </c:pt>
              </c:strCache>
            </c:strRef>
          </c:cat>
          <c:val>
            <c:numRef>
              <c:f>Sheet1!$B$2:$B$6</c:f>
              <c:numCache>
                <c:formatCode>0.0</c:formatCode>
                <c:ptCount val="5"/>
                <c:pt idx="0">
                  <c:v>8.1154991264689293</c:v>
                </c:pt>
                <c:pt idx="1">
                  <c:v>8.1299488685252239</c:v>
                </c:pt>
                <c:pt idx="2">
                  <c:v>8.1555071629750842</c:v>
                </c:pt>
                <c:pt idx="3">
                  <c:v>8.2177250229473255</c:v>
                </c:pt>
                <c:pt idx="4">
                  <c:v>8.2533572835621989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98-41BD-9A97-C38877A20CD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Homerton Healthcare NHS Foundation Trust</c:v>
                </c:pt>
                <c:pt idx="2">
                  <c:v>Barts Health NHS Trust</c:v>
                </c:pt>
                <c:pt idx="3">
                  <c:v>Whittington Health NHS Trust</c:v>
                </c:pt>
                <c:pt idx="4">
                  <c:v>Barking, Havering and Redbridge University Hospitals NHS Trust</c:v>
                </c:pt>
              </c:strCache>
            </c:strRef>
          </c:cat>
          <c:val>
            <c:numRef>
              <c:f>Sheet1!$C$2:$C$6</c:f>
              <c:numCache>
                <c:formatCode>0.0</c:formatCode>
                <c:ptCount val="5"/>
                <c:pt idx="0">
                  <c:v>1.8845008735310707</c:v>
                </c:pt>
                <c:pt idx="1">
                  <c:v>1.8700511314747761</c:v>
                </c:pt>
                <c:pt idx="2">
                  <c:v>1.8444928370249158</c:v>
                </c:pt>
                <c:pt idx="3">
                  <c:v>1.7822749770526745</c:v>
                </c:pt>
                <c:pt idx="4">
                  <c:v>1.7466427164378011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98-41BD-9A97-C38877A20CD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The Royal Marsden NHS Foundation Trust</c:v>
                </c:pt>
                <c:pt idx="2">
                  <c:v>Guy's and St Thomas' NHS Foundation Trust</c:v>
                </c:pt>
                <c:pt idx="3">
                  <c:v>Croydon Health Services NHS Trust</c:v>
                </c:pt>
                <c:pt idx="4">
                  <c:v>Epsom and St Helier University Hospitals NHS Trust</c:v>
                </c:pt>
              </c:strCache>
            </c:strRef>
          </c:cat>
          <c:val>
            <c:numRef>
              <c:f>Sheet1!$B$2:$B$6</c:f>
              <c:numCache>
                <c:formatCode>0.0</c:formatCode>
                <c:ptCount val="5"/>
                <c:pt idx="0">
                  <c:v>9.1321590849133738</c:v>
                </c:pt>
                <c:pt idx="1">
                  <c:v>9.1033490979841662</c:v>
                </c:pt>
                <c:pt idx="2">
                  <c:v>8.9656742893984465</c:v>
                </c:pt>
                <c:pt idx="3">
                  <c:v>8.7786945053672962</c:v>
                </c:pt>
                <c:pt idx="4">
                  <c:v>8.6666220938868044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266-4EC2-8C48-81B58AA5B3E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The Royal Marsden NHS Foundation Trust</c:v>
                </c:pt>
                <c:pt idx="2">
                  <c:v>Guy's and St Thomas' NHS Foundation Trust</c:v>
                </c:pt>
                <c:pt idx="3">
                  <c:v>Croydon Health Services NHS Trust</c:v>
                </c:pt>
                <c:pt idx="4">
                  <c:v>Epsom and St Helier University Hospitals NHS Trust</c:v>
                </c:pt>
              </c:strCache>
            </c:strRef>
          </c:cat>
          <c:val>
            <c:numRef>
              <c:f>Sheet1!$C$2:$C$6</c:f>
              <c:numCache>
                <c:formatCode>0.0</c:formatCode>
                <c:ptCount val="5"/>
                <c:pt idx="0">
                  <c:v>0.8678409150866262</c:v>
                </c:pt>
                <c:pt idx="1">
                  <c:v>0.89665090201583375</c:v>
                </c:pt>
                <c:pt idx="2">
                  <c:v>1.0343257106015535</c:v>
                </c:pt>
                <c:pt idx="3">
                  <c:v>1.2213054946327038</c:v>
                </c:pt>
                <c:pt idx="4">
                  <c:v>1.3333779061131956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266-4EC2-8C48-81B58AA5B3E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2.0640559038889172E-2</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0.43879204773373459</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0.12233194226803068</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1.277128054249614</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0.12233194226802979</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0.39581183707903733</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7.4946387360615034</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0.13931623688313621</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0.3133271052065485</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8.7353254333349284E-2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0.91195553402309315</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8.7353254333349284E-2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0.22793309225361469</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8.8050940217141225</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0.35188665624740878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0.11438040564747887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1.1941151444222697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0.11438040564747887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0.41027070676853405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7.0019973647397649E-2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8.5878608705985027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0.32796130079998687</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9.1580165350800158E-2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0.9560838830308569</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9.1580165350800158E-2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0.23861744790986705</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8.5402469107304952</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0.25447051825150258</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9.5488104439704458E-2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0.99688221053393367</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9.5488104439706234E-2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0.34250597272058769</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7.6137299995782115E-3</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8.0309204232831792</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8.6824948832143072</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Healthcare NHS Foundation Trust</c:v>
                </c:pt>
                <c:pt idx="1">
                  <c:v>The Hillingdon Hospitals NHS Foundation Trust</c:v>
                </c:pt>
                <c:pt idx="2">
                  <c:v>North Middlesex University Hospital NHS Trust</c:v>
                </c:pt>
                <c:pt idx="3">
                  <c:v>Royal Free London NHS Foundation Trust</c:v>
                </c:pt>
                <c:pt idx="4">
                  <c:v>Barking, Havering and Redbridge University Hospitals NHS Trust</c:v>
                </c:pt>
              </c:strCache>
            </c:strRef>
          </c:cat>
          <c:val>
            <c:numRef>
              <c:f>Sheet1!$B$2:$B$6</c:f>
              <c:numCache>
                <c:formatCode>0.0</c:formatCode>
                <c:ptCount val="5"/>
                <c:pt idx="0">
                  <c:v>7.9281231738899338</c:v>
                </c:pt>
                <c:pt idx="1">
                  <c:v>7.9502217294900221</c:v>
                </c:pt>
                <c:pt idx="2">
                  <c:v>8.0198571066907558</c:v>
                </c:pt>
                <c:pt idx="3">
                  <c:v>8.0242265822514653</c:v>
                </c:pt>
                <c:pt idx="4">
                  <c:v>8.1678085463398791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D54-4D89-811B-80EB018F5CA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Healthcare NHS Foundation Trust</c:v>
                </c:pt>
                <c:pt idx="1">
                  <c:v>The Hillingdon Hospitals NHS Foundation Trust</c:v>
                </c:pt>
                <c:pt idx="2">
                  <c:v>North Middlesex University Hospital NHS Trust</c:v>
                </c:pt>
                <c:pt idx="3">
                  <c:v>Royal Free London NHS Foundation Trust</c:v>
                </c:pt>
                <c:pt idx="4">
                  <c:v>Barking, Havering and Redbridge University Hospitals NHS Trust</c:v>
                </c:pt>
              </c:strCache>
            </c:strRef>
          </c:cat>
          <c:val>
            <c:numRef>
              <c:f>Sheet1!$C$2:$C$6</c:f>
              <c:numCache>
                <c:formatCode>0.0</c:formatCode>
                <c:ptCount val="5"/>
                <c:pt idx="0">
                  <c:v>2.0718768261100662</c:v>
                </c:pt>
                <c:pt idx="1">
                  <c:v>2.0497782705099779</c:v>
                </c:pt>
                <c:pt idx="2">
                  <c:v>1.9801428933092442</c:v>
                </c:pt>
                <c:pt idx="3">
                  <c:v>1.9757734177485347</c:v>
                </c:pt>
                <c:pt idx="4">
                  <c:v>1.8321914536601209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D54-4D89-811B-80EB018F5CA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Croydon Health Services NHS Trust</c:v>
                </c:pt>
                <c:pt idx="2">
                  <c:v>Great Ormond Street Hospital For Children NHS Foundation Trust</c:v>
                </c:pt>
                <c:pt idx="3">
                  <c:v>University College London Hospitals NHS Foundation Trust</c:v>
                </c:pt>
                <c:pt idx="4">
                  <c:v>Epsom and St Helier University Hospitals NHS Trust</c:v>
                </c:pt>
              </c:strCache>
            </c:strRef>
          </c:cat>
          <c:val>
            <c:numRef>
              <c:f>Sheet1!$B$2:$B$6</c:f>
              <c:numCache>
                <c:formatCode>0.0</c:formatCode>
                <c:ptCount val="5"/>
                <c:pt idx="0">
                  <c:v>9.3991284883192439</c:v>
                </c:pt>
                <c:pt idx="1">
                  <c:v>9.0850676708011733</c:v>
                </c:pt>
                <c:pt idx="2">
                  <c:v>9.0685770468814706</c:v>
                </c:pt>
                <c:pt idx="3">
                  <c:v>8.9547735438970779</c:v>
                </c:pt>
                <c:pt idx="4">
                  <c:v>8.9049268700768902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19A-418E-880A-A5CA37D6665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Croydon Health Services NHS Trust</c:v>
                </c:pt>
                <c:pt idx="2">
                  <c:v>Great Ormond Street Hospital For Children NHS Foundation Trust</c:v>
                </c:pt>
                <c:pt idx="3">
                  <c:v>University College London Hospitals NHS Foundation Trust</c:v>
                </c:pt>
                <c:pt idx="4">
                  <c:v>Epsom and St Helier University Hospitals NHS Trust</c:v>
                </c:pt>
              </c:strCache>
            </c:strRef>
          </c:cat>
          <c:val>
            <c:numRef>
              <c:f>Sheet1!$C$2:$C$6</c:f>
              <c:numCache>
                <c:formatCode>0.0</c:formatCode>
                <c:ptCount val="5"/>
                <c:pt idx="0">
                  <c:v>0.60087151168075614</c:v>
                </c:pt>
                <c:pt idx="1">
                  <c:v>0.91493232919882672</c:v>
                </c:pt>
                <c:pt idx="2">
                  <c:v>0.93142295311852941</c:v>
                </c:pt>
                <c:pt idx="3">
                  <c:v>1.0452264561029221</c:v>
                </c:pt>
                <c:pt idx="4">
                  <c:v>1.0950731299231098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19A-418E-880A-A5CA37D6665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0.14813388053541576</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1.5495092511948165</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0.14842245116314423</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0.20849544683406762</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8.6824948832143072</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3.3613896684372868E-2</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0.49841220994184088</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0.13895359773996141</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1.4506557700506297</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0.13895359773996141</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0.49841220994183999</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9.4536768129641402E-2</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7.3724270589610308</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0.8933487043894015</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0.30032265757739474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8.3727711562433527E-2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0.87410538385972458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8.3727711562433527E-2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0.23697559406277335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9.4219430291152104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0.6204723987409535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0.17899617082533403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1.868694530030603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0.17899617082533315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0.6420407857242898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0.50507860693662288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7.2205001217885139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0.371939091453521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0.18739809630426008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1.9564094353931152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0.18739809630426052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0.67217762502769141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1.1578209931951591</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6.2477856819975912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0.16247781143162765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0.3844501365104982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0.1071818237077018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1.1189629742232539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0.10718182370770357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0.38445013651049642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0.44054882941455986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8.824655351942182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0.55244755244755239</c:v>
                </c:pt>
                <c:pt idx="1">
                  <c:v>0.11888111888111891</c:v>
                </c:pt>
                <c:pt idx="2">
                  <c:v>4.8951048951048952E-2</c:v>
                </c:pt>
                <c:pt idx="3">
                  <c:v>0.13286713286713289</c:v>
                </c:pt>
                <c:pt idx="4">
                  <c:v>4.8951048951048952E-2</c:v>
                </c:pt>
                <c:pt idx="5">
                  <c:v>9.7902097902097904E-2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5.835391456073169</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Healthcare NHS Foundation Trust</c:v>
                </c:pt>
                <c:pt idx="1">
                  <c:v>Barking, Havering and Redbridge University Hospitals NHS Trust</c:v>
                </c:pt>
                <c:pt idx="2">
                  <c:v>North Middlesex University Hospital NHS Trust</c:v>
                </c:pt>
                <c:pt idx="3">
                  <c:v>Whittington Health NHS Trust</c:v>
                </c:pt>
                <c:pt idx="4">
                  <c:v>Lewisham and Greenwich NHS Trust</c:v>
                </c:pt>
              </c:strCache>
            </c:strRef>
          </c:cat>
          <c:val>
            <c:numRef>
              <c:f>Sheet1!$B$2:$B$6</c:f>
              <c:numCache>
                <c:formatCode>0.0</c:formatCode>
                <c:ptCount val="5"/>
                <c:pt idx="0">
                  <c:v>5.5338311169182983</c:v>
                </c:pt>
                <c:pt idx="1">
                  <c:v>5.7538749102508628</c:v>
                </c:pt>
                <c:pt idx="2">
                  <c:v>5.7641372759051723</c:v>
                </c:pt>
                <c:pt idx="3">
                  <c:v>5.835391456073169</c:v>
                </c:pt>
                <c:pt idx="4">
                  <c:v>5.9026331713870182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866-461A-AA3C-0AF927D4EEF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Healthcare NHS Foundation Trust</c:v>
                </c:pt>
                <c:pt idx="1">
                  <c:v>Barking, Havering and Redbridge University Hospitals NHS Trust</c:v>
                </c:pt>
                <c:pt idx="2">
                  <c:v>North Middlesex University Hospital NHS Trust</c:v>
                </c:pt>
                <c:pt idx="3">
                  <c:v>Whittington Health NHS Trust</c:v>
                </c:pt>
                <c:pt idx="4">
                  <c:v>Lewisham and Greenwich NHS Trust</c:v>
                </c:pt>
              </c:strCache>
            </c:strRef>
          </c:cat>
          <c:val>
            <c:numRef>
              <c:f>Sheet1!$C$2:$C$6</c:f>
              <c:numCache>
                <c:formatCode>0.0</c:formatCode>
                <c:ptCount val="5"/>
                <c:pt idx="0">
                  <c:v>4.4661688830817017</c:v>
                </c:pt>
                <c:pt idx="1">
                  <c:v>4.2461250897491372</c:v>
                </c:pt>
                <c:pt idx="2">
                  <c:v>4.2358627240948277</c:v>
                </c:pt>
                <c:pt idx="3">
                  <c:v>4.164608543926831</c:v>
                </c:pt>
                <c:pt idx="4">
                  <c:v>4.0973668286129818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866-461A-AA3C-0AF927D4EEF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College London Hospitals NHS Foundation Trust</c:v>
                </c:pt>
                <c:pt idx="1">
                  <c:v>The Royal Marsden NHS Foundation Trust</c:v>
                </c:pt>
                <c:pt idx="2">
                  <c:v>Great Ormond Street Hospital For Children NHS Foundation Trust</c:v>
                </c:pt>
                <c:pt idx="3">
                  <c:v>Kingston and Richmond NHS Foundation Trust</c:v>
                </c:pt>
                <c:pt idx="4">
                  <c:v>Imperial College Healthcare NHS Trust</c:v>
                </c:pt>
              </c:strCache>
            </c:strRef>
          </c:cat>
          <c:val>
            <c:numRef>
              <c:f>Sheet1!$B$2:$B$6</c:f>
              <c:numCache>
                <c:formatCode>0.0</c:formatCode>
                <c:ptCount val="5"/>
                <c:pt idx="0">
                  <c:v>7.6010760105017567</c:v>
                </c:pt>
                <c:pt idx="1">
                  <c:v>7.4887108770842659</c:v>
                </c:pt>
                <c:pt idx="2">
                  <c:v>7.1916294104469154</c:v>
                </c:pt>
                <c:pt idx="3">
                  <c:v>6.8369135282368987</c:v>
                </c:pt>
                <c:pt idx="4">
                  <c:v>6.8184899531346854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6AE-46D8-82E5-D15D920ED5A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College London Hospitals NHS Foundation Trust</c:v>
                </c:pt>
                <c:pt idx="1">
                  <c:v>The Royal Marsden NHS Foundation Trust</c:v>
                </c:pt>
                <c:pt idx="2">
                  <c:v>Great Ormond Street Hospital For Children NHS Foundation Trust</c:v>
                </c:pt>
                <c:pt idx="3">
                  <c:v>Kingston and Richmond NHS Foundation Trust</c:v>
                </c:pt>
                <c:pt idx="4">
                  <c:v>Imperial College Healthcare NHS Trust</c:v>
                </c:pt>
              </c:strCache>
            </c:strRef>
          </c:cat>
          <c:val>
            <c:numRef>
              <c:f>Sheet1!$C$2:$C$6</c:f>
              <c:numCache>
                <c:formatCode>0.0</c:formatCode>
                <c:ptCount val="5"/>
                <c:pt idx="0">
                  <c:v>2.3989239894982433</c:v>
                </c:pt>
                <c:pt idx="1">
                  <c:v>2.5112891229157341</c:v>
                </c:pt>
                <c:pt idx="2">
                  <c:v>2.8083705895530846</c:v>
                </c:pt>
                <c:pt idx="3">
                  <c:v>3.1630864717631013</c:v>
                </c:pt>
                <c:pt idx="4">
                  <c:v>3.1815100468653146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6AE-46D8-82E5-D15D920ED5A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0.37974882325212533</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0.35137868744895417</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3.6683434521397302</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0.21087366070167235</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5.8065656254540476</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0.22778746014746165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0.31076733349133612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3.2443667008616632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0.12961814391470661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7.3180895584768804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0.92542468150248158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0.44772367520631562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0.12482201322984121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1.3031240404445654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0.1248220132298421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0.44772367520631384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0.50056726473363966</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9.2981552713939308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5.2937566456800145E-2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0.32560978303450305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3.3993197601683778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0.32560978303450305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1.1679286767703365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0.35374075500684299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4.1628761266547469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6.558356770948115E-2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0.29852520363178603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3.1165606087034723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0.29852520363178758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0.92058825011700574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2.5912706983862361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0.12154917891202643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1.4504500339066837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0.13893389094391928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0.49834152369890994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0.17415020838693529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7.9948298144331886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9.2015121063037082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0.60839160839160844</c:v>
                </c:pt>
                <c:pt idx="1">
                  <c:v>0.39160839160839161</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Guy's and St Thomas' NHS Foundation Trust</c:v>
                </c:pt>
                <c:pt idx="1">
                  <c:v>Whittington Health NHS Trust</c:v>
                </c:pt>
                <c:pt idx="2">
                  <c:v>Homerton Healthcare NHS Foundation Trust</c:v>
                </c:pt>
                <c:pt idx="3">
                  <c:v>Barts Health NHS Trust</c:v>
                </c:pt>
                <c:pt idx="4">
                  <c:v>London North West University Healthcare NHS Trust</c:v>
                </c:pt>
              </c:strCache>
            </c:strRef>
          </c:cat>
          <c:val>
            <c:numRef>
              <c:f>Sheet1!$B$2:$B$6</c:f>
              <c:numCache>
                <c:formatCode>0.0</c:formatCode>
                <c:ptCount val="5"/>
                <c:pt idx="0">
                  <c:v>9.1423610208574164</c:v>
                </c:pt>
                <c:pt idx="1">
                  <c:v>9.2015121063037082</c:v>
                </c:pt>
                <c:pt idx="2">
                  <c:v>9.203659808872013</c:v>
                </c:pt>
                <c:pt idx="3">
                  <c:v>9.2157585117567749</c:v>
                </c:pt>
                <c:pt idx="4">
                  <c:v>9.2631217362931277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EAF-4D1D-B6F7-30998C2CF74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Guy's and St Thomas' NHS Foundation Trust</c:v>
                </c:pt>
                <c:pt idx="1">
                  <c:v>Whittington Health NHS Trust</c:v>
                </c:pt>
                <c:pt idx="2">
                  <c:v>Homerton Healthcare NHS Foundation Trust</c:v>
                </c:pt>
                <c:pt idx="3">
                  <c:v>Barts Health NHS Trust</c:v>
                </c:pt>
                <c:pt idx="4">
                  <c:v>London North West University Healthcare NHS Trust</c:v>
                </c:pt>
              </c:strCache>
            </c:strRef>
          </c:cat>
          <c:val>
            <c:numRef>
              <c:f>Sheet1!$C$2:$C$6</c:f>
              <c:numCache>
                <c:formatCode>0.0</c:formatCode>
                <c:ptCount val="5"/>
                <c:pt idx="0">
                  <c:v>0.85763897914258358</c:v>
                </c:pt>
                <c:pt idx="1">
                  <c:v>0.79848789369629181</c:v>
                </c:pt>
                <c:pt idx="2">
                  <c:v>0.79634019112798704</c:v>
                </c:pt>
                <c:pt idx="3">
                  <c:v>0.78424148824322515</c:v>
                </c:pt>
                <c:pt idx="4">
                  <c:v>0.73687826370687226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EAF-4D1D-B6F7-30998C2CF74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Great Ormond Street Hospital For Children NHS Foundation Trust</c:v>
                </c:pt>
                <c:pt idx="2">
                  <c:v>Moorfields Eye Hospital NHS Foundation Trust</c:v>
                </c:pt>
                <c:pt idx="3">
                  <c:v>Croydon Health Services NHS Trust</c:v>
                </c:pt>
                <c:pt idx="4">
                  <c:v>Epsom and St Helier University Hospitals NHS Trust</c:v>
                </c:pt>
              </c:strCache>
            </c:strRef>
          </c:cat>
          <c:val>
            <c:numRef>
              <c:f>Sheet1!$B$2:$B$6</c:f>
              <c:numCache>
                <c:formatCode>0.0</c:formatCode>
                <c:ptCount val="5"/>
                <c:pt idx="0">
                  <c:v>9.6992871311744082</c:v>
                </c:pt>
                <c:pt idx="1">
                  <c:v>9.6526663031021851</c:v>
                </c:pt>
                <c:pt idx="2">
                  <c:v>9.6201651684608915</c:v>
                </c:pt>
                <c:pt idx="3">
                  <c:v>9.5139405920318918</c:v>
                </c:pt>
                <c:pt idx="4">
                  <c:v>9.4501091960993744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A5-46CC-838B-4BEE8CA2700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Great Ormond Street Hospital For Children NHS Foundation Trust</c:v>
                </c:pt>
                <c:pt idx="2">
                  <c:v>Moorfields Eye Hospital NHS Foundation Trust</c:v>
                </c:pt>
                <c:pt idx="3">
                  <c:v>Croydon Health Services NHS Trust</c:v>
                </c:pt>
                <c:pt idx="4">
                  <c:v>Epsom and St Helier University Hospitals NHS Trust</c:v>
                </c:pt>
              </c:strCache>
            </c:strRef>
          </c:cat>
          <c:val>
            <c:numRef>
              <c:f>Sheet1!$C$2:$C$6</c:f>
              <c:numCache>
                <c:formatCode>0.0</c:formatCode>
                <c:ptCount val="5"/>
                <c:pt idx="0">
                  <c:v>0.30071286882559178</c:v>
                </c:pt>
                <c:pt idx="1">
                  <c:v>0.3473336968978149</c:v>
                </c:pt>
                <c:pt idx="2">
                  <c:v>0.37983483153910846</c:v>
                </c:pt>
                <c:pt idx="3">
                  <c:v>0.4860594079681082</c:v>
                </c:pt>
                <c:pt idx="4">
                  <c:v>0.54989080390062561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A5-46CC-838B-4BEE8CA2700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0.24013773024451091</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0.118816905414036</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3.3125264891756601E-2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0.34582304763068095</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3.3125264891756601E-2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5.1078518399664929E-2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9.7806314281167896</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0.23597462310529682</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0.10032383046960724</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1.0473665015617222</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0.10032383046960724</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0.19828368466416357</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8.1935319318873656</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8.1494185849107836E-2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5.2632108052918625E-2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0.44209706060818732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9.6303729589069658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Epsom and St Helier University Hospitals NHS Trust</c:v>
                </c:pt>
                <c:pt idx="2">
                  <c:v>St George's University Hospitals NHS Foundation Trust</c:v>
                </c:pt>
                <c:pt idx="3">
                  <c:v>London North West University Healthcare NHS Trust</c:v>
                </c:pt>
                <c:pt idx="4">
                  <c:v>Guy's and St Thomas' NHS Foundation Trust</c:v>
                </c:pt>
              </c:strCache>
            </c:strRef>
          </c:cat>
          <c:val>
            <c:numRef>
              <c:f>Sheet1!$B$2:$B$6</c:f>
              <c:numCache>
                <c:formatCode>0.0</c:formatCode>
                <c:ptCount val="5"/>
                <c:pt idx="0">
                  <c:v>5.9373498800985773</c:v>
                </c:pt>
                <c:pt idx="1">
                  <c:v>6.2085170947634358</c:v>
                </c:pt>
                <c:pt idx="2">
                  <c:v>6.3682584622508456</c:v>
                </c:pt>
                <c:pt idx="3">
                  <c:v>6.692361412488645</c:v>
                </c:pt>
                <c:pt idx="4">
                  <c:v>6.6981216427015164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A1-403B-8D7F-5AF83A86F90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Epsom and St Helier University Hospitals NHS Trust</c:v>
                </c:pt>
                <c:pt idx="2">
                  <c:v>St George's University Hospitals NHS Foundation Trust</c:v>
                </c:pt>
                <c:pt idx="3">
                  <c:v>London North West University Healthcare NHS Trust</c:v>
                </c:pt>
                <c:pt idx="4">
                  <c:v>Guy's and St Thomas' NHS Foundation Trust</c:v>
                </c:pt>
              </c:strCache>
            </c:strRef>
          </c:cat>
          <c:val>
            <c:numRef>
              <c:f>Sheet1!$C$2:$C$6</c:f>
              <c:numCache>
                <c:formatCode>0.0</c:formatCode>
                <c:ptCount val="5"/>
                <c:pt idx="0">
                  <c:v>4.0626501199014227</c:v>
                </c:pt>
                <c:pt idx="1">
                  <c:v>3.7914829052365642</c:v>
                </c:pt>
                <c:pt idx="2">
                  <c:v>3.6317415377491544</c:v>
                </c:pt>
                <c:pt idx="3">
                  <c:v>3.307638587511355</c:v>
                </c:pt>
                <c:pt idx="4">
                  <c:v>3.3018783572984836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DA1-403B-8D7F-5AF83A86F90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Chelsea and Westminster Hospital NHS Foundation Trust</c:v>
                </c:pt>
                <c:pt idx="1">
                  <c:v>Lewisham and Greenwich NHS Trust</c:v>
                </c:pt>
                <c:pt idx="2">
                  <c:v>Barking, Havering and Redbridge University Hospitals NHS Trust</c:v>
                </c:pt>
                <c:pt idx="3">
                  <c:v>Imperial College Healthcare NHS Trust</c:v>
                </c:pt>
                <c:pt idx="4">
                  <c:v>Royal Free London NHS Foundation Trust</c:v>
                </c:pt>
              </c:strCache>
            </c:strRef>
          </c:cat>
          <c:val>
            <c:numRef>
              <c:f>Sheet1!$B$2:$B$6</c:f>
              <c:numCache>
                <c:formatCode>0.0</c:formatCode>
                <c:ptCount val="5"/>
                <c:pt idx="0">
                  <c:v>7.2282659969717606</c:v>
                </c:pt>
                <c:pt idx="1">
                  <c:v>7.2010821887909851</c:v>
                </c:pt>
                <c:pt idx="2">
                  <c:v>7.0761705173150418</c:v>
                </c:pt>
                <c:pt idx="3">
                  <c:v>6.9819265963191697</c:v>
                </c:pt>
                <c:pt idx="4">
                  <c:v>6.9360438287606643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589-4006-8222-155CB1338B2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Chelsea and Westminster Hospital NHS Foundation Trust</c:v>
                </c:pt>
                <c:pt idx="1">
                  <c:v>Lewisham and Greenwich NHS Trust</c:v>
                </c:pt>
                <c:pt idx="2">
                  <c:v>Barking, Havering and Redbridge University Hospitals NHS Trust</c:v>
                </c:pt>
                <c:pt idx="3">
                  <c:v>Imperial College Healthcare NHS Trust</c:v>
                </c:pt>
                <c:pt idx="4">
                  <c:v>Royal Free London NHS Foundation Trust</c:v>
                </c:pt>
              </c:strCache>
            </c:strRef>
          </c:cat>
          <c:val>
            <c:numRef>
              <c:f>Sheet1!$C$2:$C$6</c:f>
              <c:numCache>
                <c:formatCode>0.0</c:formatCode>
                <c:ptCount val="5"/>
                <c:pt idx="0">
                  <c:v>2.7717340030282394</c:v>
                </c:pt>
                <c:pt idx="1">
                  <c:v>2.7989178112090149</c:v>
                </c:pt>
                <c:pt idx="2">
                  <c:v>2.9238294826849582</c:v>
                </c:pt>
                <c:pt idx="3">
                  <c:v>3.0180734036808303</c:v>
                </c:pt>
                <c:pt idx="4">
                  <c:v>3.0639561712393357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589-4006-8222-155CB1338B2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0.69930069930069938</c:v>
                </c:pt>
                <c:pt idx="1">
                  <c:v>0.15384615384615391</c:v>
                </c:pt>
                <c:pt idx="2">
                  <c:v>0.14685314685314679</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9.9781998570326991E-2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0.14826805684694566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1.547897396523191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0.14826805684694477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0.1402175732917339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7.9611260774083474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3.7739109534433268E-2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0.75847099534680407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0.21145604277460528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2.2075709701098187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0.21145604277460528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0.48567675587714376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7.9795242929377643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0.16067792682336712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0.1437584119574904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1.5008173461598391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0.14375841195749217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0.51564658250555517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8.2863736615585992E-2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7.3765613114313808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8.7142139343510312</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Healthcare NHS Foundation Trust</c:v>
                </c:pt>
                <c:pt idx="1">
                  <c:v>North Middlesex University Hospital NHS Trust</c:v>
                </c:pt>
                <c:pt idx="2">
                  <c:v>St George's University Hospitals NHS Foundation Trust</c:v>
                </c:pt>
                <c:pt idx="3">
                  <c:v>The Hillingdon Hospitals NHS Foundation Trust</c:v>
                </c:pt>
                <c:pt idx="4">
                  <c:v>King's College Hospital NHS Foundation Trust</c:v>
                </c:pt>
              </c:strCache>
            </c:strRef>
          </c:cat>
          <c:val>
            <c:numRef>
              <c:f>Sheet1!$B$2:$B$6</c:f>
              <c:numCache>
                <c:formatCode>0.0</c:formatCode>
                <c:ptCount val="5"/>
                <c:pt idx="0">
                  <c:v>8.2172741611326732</c:v>
                </c:pt>
                <c:pt idx="1">
                  <c:v>8.3000696131190974</c:v>
                </c:pt>
                <c:pt idx="2">
                  <c:v>8.3236012785886206</c:v>
                </c:pt>
                <c:pt idx="3">
                  <c:v>8.5085861588291465</c:v>
                </c:pt>
                <c:pt idx="4">
                  <c:v>8.5464543627599223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F17-4CEC-8FD8-6204297023F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Healthcare NHS Foundation Trust</c:v>
                </c:pt>
                <c:pt idx="1">
                  <c:v>North Middlesex University Hospital NHS Trust</c:v>
                </c:pt>
                <c:pt idx="2">
                  <c:v>St George's University Hospitals NHS Foundation Trust</c:v>
                </c:pt>
                <c:pt idx="3">
                  <c:v>The Hillingdon Hospitals NHS Foundation Trust</c:v>
                </c:pt>
                <c:pt idx="4">
                  <c:v>King's College Hospital NHS Foundation Trust</c:v>
                </c:pt>
              </c:strCache>
            </c:strRef>
          </c:cat>
          <c:val>
            <c:numRef>
              <c:f>Sheet1!$C$2:$C$6</c:f>
              <c:numCache>
                <c:formatCode>0.0</c:formatCode>
                <c:ptCount val="5"/>
                <c:pt idx="0">
                  <c:v>1.7827258388673268</c:v>
                </c:pt>
                <c:pt idx="1">
                  <c:v>1.6999303868809026</c:v>
                </c:pt>
                <c:pt idx="2">
                  <c:v>1.6763987214113794</c:v>
                </c:pt>
                <c:pt idx="3">
                  <c:v>1.4914138411708535</c:v>
                </c:pt>
                <c:pt idx="4">
                  <c:v>1.4535456372400777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F17-4CEC-8FD8-6204297023F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Guy's and St Thomas' NHS Foundation Trust</c:v>
                </c:pt>
                <c:pt idx="2">
                  <c:v>Imperial College Healthcare NHS Trust</c:v>
                </c:pt>
                <c:pt idx="3">
                  <c:v>Chelsea and Westminster Hospital NHS Foundation Trust</c:v>
                </c:pt>
                <c:pt idx="4">
                  <c:v>Barking, Havering and Redbridge University Hospitals NHS Trust</c:v>
                </c:pt>
              </c:strCache>
            </c:strRef>
          </c:cat>
          <c:val>
            <c:numRef>
              <c:f>Sheet1!$B$2:$B$6</c:f>
              <c:numCache>
                <c:formatCode>0.0</c:formatCode>
                <c:ptCount val="5"/>
                <c:pt idx="0">
                  <c:v>9.4249872460861734</c:v>
                </c:pt>
                <c:pt idx="1">
                  <c:v>9.2012111730298596</c:v>
                </c:pt>
                <c:pt idx="2">
                  <c:v>9.0407718588316452</c:v>
                </c:pt>
                <c:pt idx="3">
                  <c:v>8.8662641564639859</c:v>
                </c:pt>
                <c:pt idx="4">
                  <c:v>8.8498041546536665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97-4CFC-94A1-9510BF03A50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Guy's and St Thomas' NHS Foundation Trust</c:v>
                </c:pt>
                <c:pt idx="2">
                  <c:v>Imperial College Healthcare NHS Trust</c:v>
                </c:pt>
                <c:pt idx="3">
                  <c:v>Chelsea and Westminster Hospital NHS Foundation Trust</c:v>
                </c:pt>
                <c:pt idx="4">
                  <c:v>Barking, Havering and Redbridge University Hospitals NHS Trust</c:v>
                </c:pt>
              </c:strCache>
            </c:strRef>
          </c:cat>
          <c:val>
            <c:numRef>
              <c:f>Sheet1!$C$2:$C$6</c:f>
              <c:numCache>
                <c:formatCode>0.0</c:formatCode>
                <c:ptCount val="5"/>
                <c:pt idx="0">
                  <c:v>0.57501275391382656</c:v>
                </c:pt>
                <c:pt idx="1">
                  <c:v>0.79878882697014042</c:v>
                </c:pt>
                <c:pt idx="2">
                  <c:v>0.95922814116835475</c:v>
                </c:pt>
                <c:pt idx="3">
                  <c:v>1.1337358435360141</c:v>
                </c:pt>
                <c:pt idx="4">
                  <c:v>1.1501958453463335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897-4CFC-94A1-9510BF03A50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4.8395340453307512E-2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0.38025843662052505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0.10601320911773104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1.1067628043429467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0.10601320911773193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0.38025843662052417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0.16855286235217903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8.6486617198525035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0.10142417772260082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0.31085830943027659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8.6664972528941675E-2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0.90476997001304582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8.6664972528941675E-2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6.4654044537904909E-2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9.1104077977201534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0.48251748251748255</c:v>
                </c:pt>
                <c:pt idx="1">
                  <c:v>0.50349650349650343</c:v>
                </c:pt>
                <c:pt idx="2">
                  <c:v>0</c:v>
                </c:pt>
                <c:pt idx="3">
                  <c:v>1.3986013986013989E-2</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8.5737808626036305E-2</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0.43225588831219852</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0.12050970988907306</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1.2581042077432718</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0.12050970988907217</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0.43225588831219852</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8.182242669183637E-2</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8.3835722854804366</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8.5704293314774063</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Moorfields Eye Hospital NHS Foundation Trust</c:v>
                </c:pt>
                <c:pt idx="1">
                  <c:v>North Middlesex University Hospital NHS Trust</c:v>
                </c:pt>
                <c:pt idx="2">
                  <c:v>Royal Free London NHS Foundation Trust</c:v>
                </c:pt>
                <c:pt idx="3">
                  <c:v>Homerton Healthcare NHS Foundation Trust</c:v>
                </c:pt>
                <c:pt idx="4">
                  <c:v>London North West University Healthcare NHS Trust</c:v>
                </c:pt>
              </c:strCache>
            </c:strRef>
          </c:cat>
          <c:val>
            <c:numRef>
              <c:f>Sheet1!$B$2:$B$6</c:f>
              <c:numCache>
                <c:formatCode>0.0</c:formatCode>
                <c:ptCount val="5"/>
                <c:pt idx="0">
                  <c:v>8.0618219254858108</c:v>
                </c:pt>
                <c:pt idx="1">
                  <c:v>8.1249966903879827</c:v>
                </c:pt>
                <c:pt idx="2">
                  <c:v>8.2014186777379408</c:v>
                </c:pt>
                <c:pt idx="3">
                  <c:v>8.270281091720296</c:v>
                </c:pt>
                <c:pt idx="4">
                  <c:v>8.3424866181832478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01D-4069-B789-3A503DB2B0C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Moorfields Eye Hospital NHS Foundation Trust</c:v>
                </c:pt>
                <c:pt idx="1">
                  <c:v>North Middlesex University Hospital NHS Trust</c:v>
                </c:pt>
                <c:pt idx="2">
                  <c:v>Royal Free London NHS Foundation Trust</c:v>
                </c:pt>
                <c:pt idx="3">
                  <c:v>Homerton Healthcare NHS Foundation Trust</c:v>
                </c:pt>
                <c:pt idx="4">
                  <c:v>London North West University Healthcare NHS Trust</c:v>
                </c:pt>
              </c:strCache>
            </c:strRef>
          </c:cat>
          <c:val>
            <c:numRef>
              <c:f>Sheet1!$C$2:$C$6</c:f>
              <c:numCache>
                <c:formatCode>0.0</c:formatCode>
                <c:ptCount val="5"/>
                <c:pt idx="0">
                  <c:v>1.9381780745141892</c:v>
                </c:pt>
                <c:pt idx="1">
                  <c:v>1.8750033096120173</c:v>
                </c:pt>
                <c:pt idx="2">
                  <c:v>1.7985813222620592</c:v>
                </c:pt>
                <c:pt idx="3">
                  <c:v>1.729718908279704</c:v>
                </c:pt>
                <c:pt idx="4">
                  <c:v>1.6575133818167522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01D-4069-B789-3A503DB2B0C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Great Ormond Street Hospital For Children NHS Foundation Trust</c:v>
                </c:pt>
                <c:pt idx="2">
                  <c:v>Croydon Health Services NHS Trust</c:v>
                </c:pt>
                <c:pt idx="3">
                  <c:v>Guy's and St Thomas' NHS Foundation Trust</c:v>
                </c:pt>
                <c:pt idx="4">
                  <c:v>Imperial College Healthcare NHS Trust</c:v>
                </c:pt>
              </c:strCache>
            </c:strRef>
          </c:cat>
          <c:val>
            <c:numRef>
              <c:f>Sheet1!$B$2:$B$6</c:f>
              <c:numCache>
                <c:formatCode>0.0</c:formatCode>
                <c:ptCount val="5"/>
                <c:pt idx="0">
                  <c:v>9.1255162769089466</c:v>
                </c:pt>
                <c:pt idx="1">
                  <c:v>8.9306354214915338</c:v>
                </c:pt>
                <c:pt idx="2">
                  <c:v>8.9041881126372306</c:v>
                </c:pt>
                <c:pt idx="3">
                  <c:v>8.8039186127225051</c:v>
                </c:pt>
                <c:pt idx="4">
                  <c:v>8.7213161242554325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75B-4BE2-A19F-718FCBBF707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Great Ormond Street Hospital For Children NHS Foundation Trust</c:v>
                </c:pt>
                <c:pt idx="2">
                  <c:v>Croydon Health Services NHS Trust</c:v>
                </c:pt>
                <c:pt idx="3">
                  <c:v>Guy's and St Thomas' NHS Foundation Trust</c:v>
                </c:pt>
                <c:pt idx="4">
                  <c:v>Imperial College Healthcare NHS Trust</c:v>
                </c:pt>
              </c:strCache>
            </c:strRef>
          </c:cat>
          <c:val>
            <c:numRef>
              <c:f>Sheet1!$C$2:$C$6</c:f>
              <c:numCache>
                <c:formatCode>0.0</c:formatCode>
                <c:ptCount val="5"/>
                <c:pt idx="0">
                  <c:v>0.87448372309105338</c:v>
                </c:pt>
                <c:pt idx="1">
                  <c:v>1.0693645785084662</c:v>
                </c:pt>
                <c:pt idx="2">
                  <c:v>1.0958118873627694</c:v>
                </c:pt>
                <c:pt idx="3">
                  <c:v>1.1960813872774949</c:v>
                </c:pt>
                <c:pt idx="4">
                  <c:v>1.2786838757445675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75B-4BE2-A19F-718FCBBF707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0.31460945323882328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0.10504139065731799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1.0966171580266852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0.10504139065731799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0.37677262413063239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0.12851570213372376</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8.4322127454913005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8.3160275297942121E-2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0.27039020969952787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7.538276888480766E-2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0.78698537082707176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7.538276888480766E-2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0.22001912509542976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9.0782888920827425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0.14700919463129125</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8.890186113323395E-2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0.92812276845479147</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8.890186113323395E-2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0.318881797924222</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8.4037108841833685E-2</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8.781247404262146</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1.5618254901280526</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0.45464896699658297</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0.12675273280384403</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1.3232804778159704</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0.12675273280384403</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0.45464896699658297</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3.8704393126009151E-2</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7.9899682840734334</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8.3132330397616645</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Barts Health NHS Trust</c:v>
                </c:pt>
                <c:pt idx="2">
                  <c:v>Lewisham and Greenwich NHS Trust</c:v>
                </c:pt>
                <c:pt idx="3">
                  <c:v>Whittington Health NHS Trust</c:v>
                </c:pt>
                <c:pt idx="4">
                  <c:v>Epsom and St Helier University Hospitals NHS Trust</c:v>
                </c:pt>
              </c:strCache>
            </c:strRef>
          </c:cat>
          <c:val>
            <c:numRef>
              <c:f>Sheet1!$B$2:$B$6</c:f>
              <c:numCache>
                <c:formatCode>0.0</c:formatCode>
                <c:ptCount val="5"/>
                <c:pt idx="0">
                  <c:v>7.8734484875360558</c:v>
                </c:pt>
                <c:pt idx="1">
                  <c:v>7.9925614699209753</c:v>
                </c:pt>
                <c:pt idx="2">
                  <c:v>8.2758667578663179</c:v>
                </c:pt>
                <c:pt idx="3">
                  <c:v>8.3132330397616645</c:v>
                </c:pt>
                <c:pt idx="4">
                  <c:v>8.3167805411895923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813-4060-B5E6-4DE6C13F765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Barts Health NHS Trust</c:v>
                </c:pt>
                <c:pt idx="2">
                  <c:v>Lewisham and Greenwich NHS Trust</c:v>
                </c:pt>
                <c:pt idx="3">
                  <c:v>Whittington Health NHS Trust</c:v>
                </c:pt>
                <c:pt idx="4">
                  <c:v>Epsom and St Helier University Hospitals NHS Trust</c:v>
                </c:pt>
              </c:strCache>
            </c:strRef>
          </c:cat>
          <c:val>
            <c:numRef>
              <c:f>Sheet1!$C$2:$C$6</c:f>
              <c:numCache>
                <c:formatCode>0.0</c:formatCode>
                <c:ptCount val="5"/>
                <c:pt idx="0">
                  <c:v>2.1265515124639442</c:v>
                </c:pt>
                <c:pt idx="1">
                  <c:v>2.0074385300790247</c:v>
                </c:pt>
                <c:pt idx="2">
                  <c:v>1.7241332421336821</c:v>
                </c:pt>
                <c:pt idx="3">
                  <c:v>1.6867669602383355</c:v>
                </c:pt>
                <c:pt idx="4">
                  <c:v>1.6832194588104077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813-4060-B5E6-4DE6C13F765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1</c:v>
                </c:pt>
                <c:pt idx="1">
                  <c:v>4</c:v>
                </c:pt>
                <c:pt idx="2">
                  <c:v>2</c:v>
                </c:pt>
                <c:pt idx="3">
                  <c:v>56</c:v>
                </c:pt>
                <c:pt idx="4">
                  <c:v>1</c:v>
                </c:pt>
                <c:pt idx="5">
                  <c:v>3</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Croydon Health Services NHS Trust</c:v>
                </c:pt>
                <c:pt idx="2">
                  <c:v>Kingston and Richmond NHS Foundation Trust</c:v>
                </c:pt>
                <c:pt idx="3">
                  <c:v>Guy's and St Thomas' NHS Foundation Trust</c:v>
                </c:pt>
                <c:pt idx="4">
                  <c:v>Great Ormond Street Hospital For Children NHS Foundation Trust</c:v>
                </c:pt>
              </c:strCache>
            </c:strRef>
          </c:cat>
          <c:val>
            <c:numRef>
              <c:f>Sheet1!$B$2:$B$6</c:f>
              <c:numCache>
                <c:formatCode>0.0</c:formatCode>
                <c:ptCount val="5"/>
                <c:pt idx="0">
                  <c:v>9.186399683681449</c:v>
                </c:pt>
                <c:pt idx="1">
                  <c:v>8.934299260012855</c:v>
                </c:pt>
                <c:pt idx="2">
                  <c:v>8.7412501006642742</c:v>
                </c:pt>
                <c:pt idx="3">
                  <c:v>8.7392007815866375</c:v>
                </c:pt>
                <c:pt idx="4">
                  <c:v>8.6063577234515858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587-4990-A950-6088A86FA2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Croydon Health Services NHS Trust</c:v>
                </c:pt>
                <c:pt idx="2">
                  <c:v>Kingston and Richmond NHS Foundation Trust</c:v>
                </c:pt>
                <c:pt idx="3">
                  <c:v>Guy's and St Thomas' NHS Foundation Trust</c:v>
                </c:pt>
                <c:pt idx="4">
                  <c:v>Great Ormond Street Hospital For Children NHS Foundation Trust</c:v>
                </c:pt>
              </c:strCache>
            </c:strRef>
          </c:cat>
          <c:val>
            <c:numRef>
              <c:f>Sheet1!$C$2:$C$6</c:f>
              <c:numCache>
                <c:formatCode>0.0</c:formatCode>
                <c:ptCount val="5"/>
                <c:pt idx="0">
                  <c:v>0.81360031631855101</c:v>
                </c:pt>
                <c:pt idx="1">
                  <c:v>1.065700739987145</c:v>
                </c:pt>
                <c:pt idx="2">
                  <c:v>1.2587498993357258</c:v>
                </c:pt>
                <c:pt idx="3">
                  <c:v>1.2607992184133625</c:v>
                </c:pt>
                <c:pt idx="4">
                  <c:v>1.3936422765484142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587-4990-A950-6088A86FA2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0.32761752850042303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0.11863176354360494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1.2384987153616001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0.11863176354360583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0.10904070412647116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9.0251952349732623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4.9439717955361395E-2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0.52533785442435743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0.14646026611140606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1.5290243187173118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0.14646026611140606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0.40539640899415197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8.4209704729762258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0.2345527050776326</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0.52446274567333528</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0.14621629233439482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1.52647726723308</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0.1462162923343957</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0.23030113564155386</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8.5939105325862464</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4.7941741234137858E-2</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0.56068510190227272</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0.15631481443363615</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1.6319043996752605</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0.15631481443363526</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5.3925474538626617E-2</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8.339775858043879</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0.14183527624378645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0.15221964763055418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1.589151441501925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0.15221964763055418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5.2326210616779889E-3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8.3712878944249685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0.58402136462299392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0.18707279935440102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1.9530133815667448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0.18707279935440191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0.15442040398522572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7.1282582455653998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7.3261503864623903</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Homerton Healthcare NHS Foundation Trust</c:v>
                </c:pt>
                <c:pt idx="2">
                  <c:v>The Hillingdon Hospitals NHS Foundation Trust</c:v>
                </c:pt>
                <c:pt idx="3">
                  <c:v>Epsom and St Helier University Hospitals NHS Trust</c:v>
                </c:pt>
                <c:pt idx="4">
                  <c:v>Whittington Health NHS Trust</c:v>
                </c:pt>
              </c:strCache>
            </c:strRef>
          </c:cat>
          <c:val>
            <c:numRef>
              <c:f>Sheet1!$B$2:$B$6</c:f>
              <c:numCache>
                <c:formatCode>0.0</c:formatCode>
                <c:ptCount val="5"/>
                <c:pt idx="0">
                  <c:v>6.9866533557204189</c:v>
                </c:pt>
                <c:pt idx="1">
                  <c:v>7.0698448931934026</c:v>
                </c:pt>
                <c:pt idx="2">
                  <c:v>7.1833674572886324</c:v>
                </c:pt>
                <c:pt idx="3">
                  <c:v>7.2152654735089001</c:v>
                </c:pt>
                <c:pt idx="4">
                  <c:v>7.3261503864623903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4D-45D8-92CB-ECD8DB7C7B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Homerton Healthcare NHS Foundation Trust</c:v>
                </c:pt>
                <c:pt idx="2">
                  <c:v>The Hillingdon Hospitals NHS Foundation Trust</c:v>
                </c:pt>
                <c:pt idx="3">
                  <c:v>Epsom and St Helier University Hospitals NHS Trust</c:v>
                </c:pt>
                <c:pt idx="4">
                  <c:v>Whittington Health NHS Trust</c:v>
                </c:pt>
              </c:strCache>
            </c:strRef>
          </c:cat>
          <c:val>
            <c:numRef>
              <c:f>Sheet1!$C$2:$C$6</c:f>
              <c:numCache>
                <c:formatCode>0.0</c:formatCode>
                <c:ptCount val="5"/>
                <c:pt idx="0">
                  <c:v>3.0133466442795811</c:v>
                </c:pt>
                <c:pt idx="1">
                  <c:v>2.9301551068065974</c:v>
                </c:pt>
                <c:pt idx="2">
                  <c:v>2.8166325427113676</c:v>
                </c:pt>
                <c:pt idx="3">
                  <c:v>2.7847345264910999</c:v>
                </c:pt>
                <c:pt idx="4">
                  <c:v>2.6738496135376097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4D-45D8-92CB-ECD8DB7C7B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5.8065656254540476</c:v>
                </c:pt>
                <c:pt idx="1">
                  <c:v>7.1282582455653998</c:v>
                </c:pt>
                <c:pt idx="2">
                  <c:v>4.1628761266547469</c:v>
                </c:pt>
                <c:pt idx="3">
                  <c:v>2.5912706983862361</c:v>
                </c:pt>
                <c:pt idx="4">
                  <c:v>7.3180895584768804</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6.9389663609804657</c:v>
                </c:pt>
                <c:pt idx="1">
                  <c:v>8.1605673131284604</c:v>
                </c:pt>
                <c:pt idx="2">
                  <c:v>5.0366359906505567</c:v>
                </c:pt>
                <c:pt idx="3">
                  <c:v>3.2685773566332479</c:v>
                </c:pt>
                <c:pt idx="4">
                  <c:v>7.7204325643007676</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Guy's and St Thomas' NHS Foundation Trust</c:v>
                </c:pt>
                <c:pt idx="2">
                  <c:v>Chelsea and Westminster Hospital NHS Foundation Trust</c:v>
                </c:pt>
                <c:pt idx="3">
                  <c:v>University College London Hospitals NHS Foundation Trust</c:v>
                </c:pt>
                <c:pt idx="4">
                  <c:v>Barts Health NHS Trust</c:v>
                </c:pt>
              </c:strCache>
            </c:strRef>
          </c:cat>
          <c:val>
            <c:numRef>
              <c:f>Sheet1!$B$2:$B$6</c:f>
              <c:numCache>
                <c:formatCode>0.0</c:formatCode>
                <c:ptCount val="5"/>
                <c:pt idx="0">
                  <c:v>8.8398088753554962</c:v>
                </c:pt>
                <c:pt idx="1">
                  <c:v>8.3707255805970746</c:v>
                </c:pt>
                <c:pt idx="2">
                  <c:v>8.1369671081533728</c:v>
                </c:pt>
                <c:pt idx="3">
                  <c:v>7.8991828910077606</c:v>
                </c:pt>
                <c:pt idx="4">
                  <c:v>7.8485984860129614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2D8-4E44-BFB0-6117924EB3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Guy's and St Thomas' NHS Foundation Trust</c:v>
                </c:pt>
                <c:pt idx="2">
                  <c:v>Chelsea and Westminster Hospital NHS Foundation Trust</c:v>
                </c:pt>
                <c:pt idx="3">
                  <c:v>University College London Hospitals NHS Foundation Trust</c:v>
                </c:pt>
                <c:pt idx="4">
                  <c:v>Barts Health NHS Trust</c:v>
                </c:pt>
              </c:strCache>
            </c:strRef>
          </c:cat>
          <c:val>
            <c:numRef>
              <c:f>Sheet1!$C$2:$C$6</c:f>
              <c:numCache>
                <c:formatCode>0.0</c:formatCode>
                <c:ptCount val="5"/>
                <c:pt idx="0">
                  <c:v>1.1601911246445038</c:v>
                </c:pt>
                <c:pt idx="1">
                  <c:v>1.6292744194029254</c:v>
                </c:pt>
                <c:pt idx="2">
                  <c:v>1.8630328918466272</c:v>
                </c:pt>
                <c:pt idx="3">
                  <c:v>2.1008171089922394</c:v>
                </c:pt>
                <c:pt idx="4">
                  <c:v>2.1514015139870386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2D8-4E44-BFB0-6117924EB3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0.3806342313078428</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0.42922708740934112</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0.11966530284226451</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1.2492887184385912</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0.11966530284226451</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0.42922708740934112</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0.22910378399518372</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7.8454187452458699</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8.1277421311147791E-2</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0.34672482670966609</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9.66642893894889E-2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1.0091614138924783</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9.66642893894889E-2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3.5936618956261768E-2</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8.5597280945380678</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1.0523787583529609</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0.53280084830398877</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0.14854089300778028</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1.5507457671838409</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0.14854089300778028</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0.53280084830398877</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0.2245673439181477</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7.5351909170622351</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0.91637273261530439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0.261399513158727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2.7289736877613988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0.26139951315872789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0.87719392415878339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5.3642637890033873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8.4906334223950228</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The Hillingdon Hospitals NHS Foundation Trust</c:v>
                </c:pt>
                <c:pt idx="2">
                  <c:v>Royal Free London NHS Foundation Trust</c:v>
                </c:pt>
                <c:pt idx="3">
                  <c:v>Homerton Healthcare NHS Foundation Trust</c:v>
                </c:pt>
                <c:pt idx="4">
                  <c:v>Kingston and Richmond NHS Foundation Trust</c:v>
                </c:pt>
              </c:strCache>
            </c:strRef>
          </c:cat>
          <c:val>
            <c:numRef>
              <c:f>Sheet1!$B$2:$B$6</c:f>
              <c:numCache>
                <c:formatCode>0.0</c:formatCode>
                <c:ptCount val="5"/>
                <c:pt idx="0">
                  <c:v>7.9930264440813943</c:v>
                </c:pt>
                <c:pt idx="1">
                  <c:v>8.2376518066332132</c:v>
                </c:pt>
                <c:pt idx="2">
                  <c:v>8.2397173229780165</c:v>
                </c:pt>
                <c:pt idx="3">
                  <c:v>8.2605869159385534</c:v>
                </c:pt>
                <c:pt idx="4">
                  <c:v>8.3437058625118503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204-4DF7-AB63-5EE368F1946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The Hillingdon Hospitals NHS Foundation Trust</c:v>
                </c:pt>
                <c:pt idx="2">
                  <c:v>Royal Free London NHS Foundation Trust</c:v>
                </c:pt>
                <c:pt idx="3">
                  <c:v>Homerton Healthcare NHS Foundation Trust</c:v>
                </c:pt>
                <c:pt idx="4">
                  <c:v>Kingston and Richmond NHS Foundation Trust</c:v>
                </c:pt>
              </c:strCache>
            </c:strRef>
          </c:cat>
          <c:val>
            <c:numRef>
              <c:f>Sheet1!$C$2:$C$6</c:f>
              <c:numCache>
                <c:formatCode>0.0</c:formatCode>
                <c:ptCount val="5"/>
                <c:pt idx="0">
                  <c:v>2.0069735559186057</c:v>
                </c:pt>
                <c:pt idx="1">
                  <c:v>1.7623481933667868</c:v>
                </c:pt>
                <c:pt idx="2">
                  <c:v>1.7602826770219835</c:v>
                </c:pt>
                <c:pt idx="3">
                  <c:v>1.7394130840614466</c:v>
                </c:pt>
                <c:pt idx="4">
                  <c:v>1.6562941374881497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204-4DF7-AB63-5EE368F1946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Great Ormond Street Hospital For Children NHS Foundation Trust</c:v>
                </c:pt>
                <c:pt idx="2">
                  <c:v>Croydon Health Services NHS Trust</c:v>
                </c:pt>
                <c:pt idx="3">
                  <c:v>Guy's and St Thomas' NHS Foundation Trust</c:v>
                </c:pt>
                <c:pt idx="4">
                  <c:v>Imperial College Healthcare NHS Trust</c:v>
                </c:pt>
              </c:strCache>
            </c:strRef>
          </c:cat>
          <c:val>
            <c:numRef>
              <c:f>Sheet1!$B$2:$B$6</c:f>
              <c:numCache>
                <c:formatCode>0.0</c:formatCode>
                <c:ptCount val="5"/>
                <c:pt idx="0">
                  <c:v>9.0541757789038417</c:v>
                </c:pt>
                <c:pt idx="1">
                  <c:v>8.9136924113494782</c:v>
                </c:pt>
                <c:pt idx="2">
                  <c:v>8.8801035411152132</c:v>
                </c:pt>
                <c:pt idx="3">
                  <c:v>8.7729171308984508</c:v>
                </c:pt>
                <c:pt idx="4">
                  <c:v>8.6912614282032106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03D-4AC5-A961-3B04840380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Great Ormond Street Hospital For Children NHS Foundation Trust</c:v>
                </c:pt>
                <c:pt idx="2">
                  <c:v>Croydon Health Services NHS Trust</c:v>
                </c:pt>
                <c:pt idx="3">
                  <c:v>Guy's and St Thomas' NHS Foundation Trust</c:v>
                </c:pt>
                <c:pt idx="4">
                  <c:v>Imperial College Healthcare NHS Trust</c:v>
                </c:pt>
              </c:strCache>
            </c:strRef>
          </c:cat>
          <c:val>
            <c:numRef>
              <c:f>Sheet1!$C$2:$C$6</c:f>
              <c:numCache>
                <c:formatCode>0.0</c:formatCode>
                <c:ptCount val="5"/>
                <c:pt idx="0">
                  <c:v>0.94582422109615827</c:v>
                </c:pt>
                <c:pt idx="1">
                  <c:v>1.0863075886505218</c:v>
                </c:pt>
                <c:pt idx="2">
                  <c:v>1.1198964588847868</c:v>
                </c:pt>
                <c:pt idx="3">
                  <c:v>1.2270828691015492</c:v>
                </c:pt>
                <c:pt idx="4">
                  <c:v>1.3087385717967894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03D-4AC5-A961-3B04840380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0.14713973336231057</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8.0656323194222779E-2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0.84204052673563368</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8.0656323194222779E-2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6.8394315658185434E-2</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9.1313357911072721</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0.13208027326365279</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0.13881926419274482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1.4492533469500479</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0.13881926419274571</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0.49793036937616897</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0.34042386459790208</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7.8757677247750886</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7.9795242929377643</c:v>
                </c:pt>
                <c:pt idx="1">
                  <c:v>9.2981552713939308</c:v>
                </c:pt>
                <c:pt idx="2">
                  <c:v>9.1430684082652753</c:v>
                </c:pt>
                <c:pt idx="3">
                  <c:v>6.6579346169938614</c:v>
                </c:pt>
                <c:pt idx="4">
                  <c:v>8.4209704729762258</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6.5297339648749544</c:v>
                </c:pt>
                <c:pt idx="1">
                  <c:v>7.8492334958346444</c:v>
                </c:pt>
                <c:pt idx="2">
                  <c:v>8.3093872068280668</c:v>
                </c:pt>
                <c:pt idx="3">
                  <c:v>5.8851012688846627</c:v>
                </c:pt>
                <c:pt idx="4">
                  <c:v>7.8564209226719068</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0.34027661980058088</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0.40093210168889915</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0.11177687237160061</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1.1669346278282324</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0.11177687237159972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0.40093210168889826</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1.7014900253931486E-2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8.6574621024723548</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0.15684023299992056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0.12080350388211958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1.2611713751873062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0.12080350388211869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0.43319958613948906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7.9513554018979251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0.28053822241688131</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0.12752878406389812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1.3313823424424465</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0.12752878406389812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0.45743258274919718</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3.642865873474932E-2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7.9927697960524409</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0.30810093652625881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0.24103755709386476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6.7199468794216344E-2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0.70155288338125743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6.7199468794216344E-2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0.24103755709386476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3.2607372472739371E-3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9.508268664414393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0.31848519615652382</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0.11321342548915148</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1.1819320377755389</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0.11321342548915148</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0.29888208211551515</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8.3174744760456818</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8.4451858241851898</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Healthcare NHS Foundation Trust</c:v>
                </c:pt>
                <c:pt idx="1">
                  <c:v>London North West University Healthcare NHS Trust</c:v>
                </c:pt>
                <c:pt idx="2">
                  <c:v>Barking, Havering and Redbridge University Hospitals NHS Trust</c:v>
                </c:pt>
                <c:pt idx="3">
                  <c:v>King's College Hospital NHS Foundation Trust</c:v>
                </c:pt>
                <c:pt idx="4">
                  <c:v>Royal Free London NHS Foundation Trust</c:v>
                </c:pt>
              </c:strCache>
            </c:strRef>
          </c:cat>
          <c:val>
            <c:numRef>
              <c:f>Sheet1!$B$2:$B$6</c:f>
              <c:numCache>
                <c:formatCode>0.0</c:formatCode>
                <c:ptCount val="5"/>
                <c:pt idx="0">
                  <c:v>7.1601091454848182</c:v>
                </c:pt>
                <c:pt idx="1">
                  <c:v>7.2459502989080207</c:v>
                </c:pt>
                <c:pt idx="2">
                  <c:v>7.7044522807672022</c:v>
                </c:pt>
                <c:pt idx="3">
                  <c:v>7.8822346882349512</c:v>
                </c:pt>
                <c:pt idx="4">
                  <c:v>7.9465758535336866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0F4-4BA5-84A5-369E5794D91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Healthcare NHS Foundation Trust</c:v>
                </c:pt>
                <c:pt idx="1">
                  <c:v>London North West University Healthcare NHS Trust</c:v>
                </c:pt>
                <c:pt idx="2">
                  <c:v>Barking, Havering and Redbridge University Hospitals NHS Trust</c:v>
                </c:pt>
                <c:pt idx="3">
                  <c:v>King's College Hospital NHS Foundation Trust</c:v>
                </c:pt>
                <c:pt idx="4">
                  <c:v>Royal Free London NHS Foundation Trust</c:v>
                </c:pt>
              </c:strCache>
            </c:strRef>
          </c:cat>
          <c:val>
            <c:numRef>
              <c:f>Sheet1!$C$2:$C$6</c:f>
              <c:numCache>
                <c:formatCode>0.0</c:formatCode>
                <c:ptCount val="5"/>
                <c:pt idx="0">
                  <c:v>2.8398908545151818</c:v>
                </c:pt>
                <c:pt idx="1">
                  <c:v>2.7540497010919793</c:v>
                </c:pt>
                <c:pt idx="2">
                  <c:v>2.2955477192327978</c:v>
                </c:pt>
                <c:pt idx="3">
                  <c:v>2.1177653117650488</c:v>
                </c:pt>
                <c:pt idx="4">
                  <c:v>2.0534241464663134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0F4-4BA5-84A5-369E5794D91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University College London Hospitals NHS Foundation Trust</c:v>
                </c:pt>
                <c:pt idx="3">
                  <c:v>Great Ormond Street Hospital For Children NHS Foundation Trust</c:v>
                </c:pt>
                <c:pt idx="4">
                  <c:v>Kingston and Richmond NHS Foundation Trust</c:v>
                </c:pt>
              </c:strCache>
            </c:strRef>
          </c:cat>
          <c:val>
            <c:numRef>
              <c:f>Sheet1!$B$2:$B$6</c:f>
              <c:numCache>
                <c:formatCode>0.0</c:formatCode>
                <c:ptCount val="5"/>
                <c:pt idx="0">
                  <c:v>9.2492088135861703</c:v>
                </c:pt>
                <c:pt idx="1">
                  <c:v>8.8928291669790642</c:v>
                </c:pt>
                <c:pt idx="2">
                  <c:v>8.8880590939699946</c:v>
                </c:pt>
                <c:pt idx="3">
                  <c:v>8.7768252648331124</c:v>
                </c:pt>
                <c:pt idx="4">
                  <c:v>8.7363582610705421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00B-4113-B42D-B1C0F596AB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University College London Hospitals NHS Foundation Trust</c:v>
                </c:pt>
                <c:pt idx="3">
                  <c:v>Great Ormond Street Hospital For Children NHS Foundation Trust</c:v>
                </c:pt>
                <c:pt idx="4">
                  <c:v>Kingston and Richmond NHS Foundation Trust</c:v>
                </c:pt>
              </c:strCache>
            </c:strRef>
          </c:cat>
          <c:val>
            <c:numRef>
              <c:f>Sheet1!$C$2:$C$6</c:f>
              <c:numCache>
                <c:formatCode>0.0</c:formatCode>
                <c:ptCount val="5"/>
                <c:pt idx="0">
                  <c:v>0.75079118641382969</c:v>
                </c:pt>
                <c:pt idx="1">
                  <c:v>1.1071708330209358</c:v>
                </c:pt>
                <c:pt idx="2">
                  <c:v>1.1119409060300054</c:v>
                </c:pt>
                <c:pt idx="3">
                  <c:v>1.2231747351668876</c:v>
                </c:pt>
                <c:pt idx="4">
                  <c:v>1.2636417389294579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00B-4113-B42D-B1C0F596AB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0.23091828594125019</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6.6589312062687256E-2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0.69518293400515319</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6.6589312062687256E-2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0.16165508677597629</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9.5887890874113904</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0.15854081367544559</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0.1130707254651675</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1.1804422698490775</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1.6415283016867122E-2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9.088833768150316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4.6748018851423971</c:v>
                </c:pt>
                <c:pt idx="1">
                  <c:v>8.1935319318873656</c:v>
                </c:pt>
                <c:pt idx="2">
                  <c:v>7.5409106355708566</c:v>
                </c:pt>
                <c:pt idx="3">
                  <c:v>6.4169423145614797</c:v>
                </c:pt>
                <c:pt idx="4">
                  <c:v>8.5597280945380678</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5.3431922446268629</c:v>
                </c:pt>
                <c:pt idx="1">
                  <c:v>8.835749239548063</c:v>
                </c:pt>
                <c:pt idx="2">
                  <c:v>8.1419720279820833</c:v>
                </c:pt>
                <c:pt idx="3">
                  <c:v>6.9868645859978793</c:v>
                </c:pt>
                <c:pt idx="4">
                  <c:v>8.9870196959314921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0.4784719137939577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0.406183917697025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4.2405022503386967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0.40618391769702455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0.38211754283556054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6.6579346169938614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5.8653606943044103</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North Middlesex University Hospital NHS Trust</c:v>
                </c:pt>
                <c:pt idx="2">
                  <c:v>Royal Free London NHS Foundation Trust</c:v>
                </c:pt>
                <c:pt idx="3">
                  <c:v>University College London Hospitals NHS Foundation Trust</c:v>
                </c:pt>
                <c:pt idx="4">
                  <c:v>King's College Hospital NHS Foundation Trust</c:v>
                </c:pt>
              </c:strCache>
            </c:strRef>
          </c:cat>
          <c:val>
            <c:numRef>
              <c:f>Sheet1!$B$2:$B$6</c:f>
              <c:numCache>
                <c:formatCode>0.0</c:formatCode>
                <c:ptCount val="5"/>
                <c:pt idx="0">
                  <c:v>4.5376372799410483</c:v>
                </c:pt>
                <c:pt idx="1">
                  <c:v>4.5787155609094921</c:v>
                </c:pt>
                <c:pt idx="2">
                  <c:v>4.8945044847811916</c:v>
                </c:pt>
                <c:pt idx="3">
                  <c:v>4.9924043176842767</c:v>
                </c:pt>
                <c:pt idx="4">
                  <c:v>5.1115038778271424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0E1-46A1-BC65-0C726A2EE57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North Middlesex University Hospital NHS Trust</c:v>
                </c:pt>
                <c:pt idx="2">
                  <c:v>Royal Free London NHS Foundation Trust</c:v>
                </c:pt>
                <c:pt idx="3">
                  <c:v>University College London Hospitals NHS Foundation Trust</c:v>
                </c:pt>
                <c:pt idx="4">
                  <c:v>King's College Hospital NHS Foundation Trust</c:v>
                </c:pt>
              </c:strCache>
            </c:strRef>
          </c:cat>
          <c:val>
            <c:numRef>
              <c:f>Sheet1!$C$2:$C$6</c:f>
              <c:numCache>
                <c:formatCode>0.0</c:formatCode>
                <c:ptCount val="5"/>
                <c:pt idx="0">
                  <c:v>5.4623627200589517</c:v>
                </c:pt>
                <c:pt idx="1">
                  <c:v>5.4212844390905079</c:v>
                </c:pt>
                <c:pt idx="2">
                  <c:v>5.1054955152188084</c:v>
                </c:pt>
                <c:pt idx="3">
                  <c:v>5.0075956823157233</c:v>
                </c:pt>
                <c:pt idx="4">
                  <c:v>4.8884961221728576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0E1-46A1-BC65-0C726A2EE57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St George's University Hospitals NHS Foundation Trust</c:v>
                </c:pt>
                <c:pt idx="2">
                  <c:v>Great Ormond Street Hospital For Children NHS Foundation Trust</c:v>
                </c:pt>
                <c:pt idx="3">
                  <c:v>Guy's and St Thomas' NHS Foundation Trust</c:v>
                </c:pt>
                <c:pt idx="4">
                  <c:v>Croydon Health Services NHS Trust</c:v>
                </c:pt>
              </c:strCache>
            </c:strRef>
          </c:cat>
          <c:val>
            <c:numRef>
              <c:f>Sheet1!$B$2:$B$6</c:f>
              <c:numCache>
                <c:formatCode>0.0</c:formatCode>
                <c:ptCount val="5"/>
                <c:pt idx="0">
                  <c:v>7.4470907406255904</c:v>
                </c:pt>
                <c:pt idx="1">
                  <c:v>6.5891491027107776</c:v>
                </c:pt>
                <c:pt idx="2">
                  <c:v>6.5636077596541078</c:v>
                </c:pt>
                <c:pt idx="3">
                  <c:v>6.3162074098029137</c:v>
                </c:pt>
                <c:pt idx="4">
                  <c:v>6.071626041419087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A28-481A-BFF0-C07C88AF133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St George's University Hospitals NHS Foundation Trust</c:v>
                </c:pt>
                <c:pt idx="2">
                  <c:v>Great Ormond Street Hospital For Children NHS Foundation Trust</c:v>
                </c:pt>
                <c:pt idx="3">
                  <c:v>Guy's and St Thomas' NHS Foundation Trust</c:v>
                </c:pt>
                <c:pt idx="4">
                  <c:v>Croydon Health Services NHS Trust</c:v>
                </c:pt>
              </c:strCache>
            </c:strRef>
          </c:cat>
          <c:val>
            <c:numRef>
              <c:f>Sheet1!$C$2:$C$6</c:f>
              <c:numCache>
                <c:formatCode>0.0</c:formatCode>
                <c:ptCount val="5"/>
                <c:pt idx="0">
                  <c:v>2.5529092593744096</c:v>
                </c:pt>
                <c:pt idx="1">
                  <c:v>3.4108508972892224</c:v>
                </c:pt>
                <c:pt idx="2">
                  <c:v>3.4363922403458922</c:v>
                </c:pt>
                <c:pt idx="3">
                  <c:v>3.6837925901970863</c:v>
                </c:pt>
                <c:pt idx="4">
                  <c:v>3.928373958580913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A28-481A-BFF0-C07C88AF133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0.29367191397312364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3.0880510979894518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0.29579437033190459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0.93324311120848069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4.6748018851423971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0.12189519678406668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0.71852757935392209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0.20032011703377606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2.0913134914008413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0.20032011703377606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0.52151419981052705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7.0559195034664226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Free London NHS Foundation Trust</c:v>
                </c:pt>
                <c:pt idx="1">
                  <c:v>Chelsea and Westminster Hospital NHS Foundation Trust</c:v>
                </c:pt>
                <c:pt idx="2">
                  <c:v>University College London Hospitals NHS Foundation Trust</c:v>
                </c:pt>
                <c:pt idx="3">
                  <c:v>Barking, Havering and Redbridge University Hospitals NHS Trust</c:v>
                </c:pt>
                <c:pt idx="4">
                  <c:v>Guy's and St Thomas' NHS Foundation Trust</c:v>
                </c:pt>
              </c:strCache>
            </c:strRef>
          </c:cat>
          <c:val>
            <c:numRef>
              <c:f>Sheet1!$B$2:$B$6</c:f>
              <c:numCache>
                <c:formatCode>0.0</c:formatCode>
                <c:ptCount val="5"/>
                <c:pt idx="0">
                  <c:v>4.5584880726072203</c:v>
                </c:pt>
                <c:pt idx="1">
                  <c:v>4.6056437868269953</c:v>
                </c:pt>
                <c:pt idx="2">
                  <c:v>4.810889084739344</c:v>
                </c:pt>
                <c:pt idx="3">
                  <c:v>4.979608329221259</c:v>
                </c:pt>
                <c:pt idx="4">
                  <c:v>5.085923242869903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30A-4E21-90BC-1A371572845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Free London NHS Foundation Trust</c:v>
                </c:pt>
                <c:pt idx="1">
                  <c:v>Chelsea and Westminster Hospital NHS Foundation Trust</c:v>
                </c:pt>
                <c:pt idx="2">
                  <c:v>University College London Hospitals NHS Foundation Trust</c:v>
                </c:pt>
                <c:pt idx="3">
                  <c:v>Barking, Havering and Redbridge University Hospitals NHS Trust</c:v>
                </c:pt>
                <c:pt idx="4">
                  <c:v>Guy's and St Thomas' NHS Foundation Trust</c:v>
                </c:pt>
              </c:strCache>
            </c:strRef>
          </c:cat>
          <c:val>
            <c:numRef>
              <c:f>Sheet1!$C$2:$C$6</c:f>
              <c:numCache>
                <c:formatCode>0.0</c:formatCode>
                <c:ptCount val="5"/>
                <c:pt idx="0">
                  <c:v>5.4415119273927797</c:v>
                </c:pt>
                <c:pt idx="1">
                  <c:v>5.3943562131730047</c:v>
                </c:pt>
                <c:pt idx="2">
                  <c:v>5.189110915260656</c:v>
                </c:pt>
                <c:pt idx="3">
                  <c:v>5.020391670778741</c:v>
                </c:pt>
                <c:pt idx="4">
                  <c:v>4.914076757130097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30A-4E21-90BC-1A371572845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66153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RKE | Whittington Health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68878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RKE | Whittington Health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63267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RKE | Whittington Health NHS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443198"/>
          </a:xfrm>
        </p:spPr>
        <p:txBody>
          <a:bodyPr/>
          <a:lstStyle/>
          <a:p>
            <a:r>
              <a:rPr lang="en-GB" sz="3200">
                <a:latin typeface="Arial" panose="020B0604020202020204" pitchFamily="34" charset="0"/>
                <a:cs typeface="Arial" panose="020B0604020202020204" pitchFamily="34" charset="0"/>
              </a:rPr>
              <a:t>Whittington Health NHS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3660171677"/>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1758743852"/>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4170985496"/>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 On the hospital ward, were you around people your own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c20_2. Did any of the following bother you when you were in the waiting area?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Pain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c8. Do you think the staff did everything they could to help with any pain you felt?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c12. How well did staff explain your care and treatment to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2059467182"/>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c20_4. Did any of the following bother you when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c17. Did staff take the time to listen to your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c20_1. Did any of the following bother you when you were in the waiting area? How long you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c20_6. Did any of the following bother you when you were in the waiting area? Nothing bothered 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c20_3. Did any of the following bother you when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Whittington Health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Hospital ward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being around others their own age on the ward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not being disturbed by noise from other people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Pain: </a:t>
            </a:r>
            <a:r>
              <a:rPr lang="en-GB" sz="1200" b="0">
                <a:solidFill>
                  <a:prstClr val="black"/>
                </a:solidFill>
                <a:latin typeface="Arial"/>
              </a:rPr>
              <a:t>Staff providing effective pain management support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lang="en-GB" sz="1200" b="0">
                <a:solidFill>
                  <a:prstClr val="black"/>
                </a:solidFill>
                <a:latin typeface="Arial"/>
              </a:rPr>
              <a:t>Staff playing or providing activities for children and young people</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clear explanations about care and treatment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being kept informed while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kumimoji="0" lang="en-GB" sz="1200" b="0" i="0" u="none" strike="noStrike" kern="1200" cap="none" spc="0" normalizeH="0" baseline="0" noProof="0">
                <a:ln>
                  <a:noFill/>
                </a:ln>
                <a:solidFill>
                  <a:prstClr val="black"/>
                </a:solidFill>
                <a:effectLst/>
                <a:uLnTx/>
                <a:uFillTx/>
                <a:latin typeface="Arial"/>
                <a:ea typeface="+mj-ea"/>
                <a:cs typeface="+mj-cs"/>
              </a:rPr>
              <a:t>Staff taking time to listen to children and young people's fears or worries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noProof="0">
                <a:solidFill>
                  <a:prstClr val="black"/>
                </a:solidFill>
                <a:latin typeface="Arial"/>
              </a:rPr>
              <a:t>Children and young people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a:solidFill>
                  <a:prstClr val="black"/>
                </a:solidFill>
                <a:latin typeface="Arial"/>
              </a:rPr>
              <a:t>Children and young people not feeling bothered by anything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and young people having enough to do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827</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143</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2438621914"/>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3450805155"/>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815538363"/>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p30_7. Did any of the following bother your child while you were in the waiting area? Nothing bothered my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p30_5. Did any of the following bother your child while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p54. Was there enough choice of hospital food for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p30_1. Did any of the following bother your child while you were in the waiting area? How long my child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p44. Did staff take into account your child's existing individual needs?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2480408684"/>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p55. Was hospital food available for your child outside of mealtimes?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p34. How clean was the hospital room or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Pain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p61. If your child felt pain while at hospital, did staff do everything they could to help them?</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p60. How would you rate the facilities for parents or carers staying overnight?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p48. Was your child given enough privacy when receiving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Whittington Health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not feeling bothered by anything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being kept informed while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food: </a:t>
            </a:r>
            <a:r>
              <a:rPr lang="en-GB" sz="1200" b="0">
                <a:solidFill>
                  <a:prstClr val="black"/>
                </a:solidFill>
                <a:latin typeface="Arial"/>
              </a:rPr>
              <a:t>Children having enough choice of hospital food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accommodating children and young people's individual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having access to hospital food outside of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kumimoji="0" lang="en-GB" sz="1200" b="0" i="0" u="none" strike="noStrike" kern="1200" cap="none" spc="0" normalizeH="0" baseline="0" noProof="0">
                <a:ln>
                  <a:noFill/>
                </a:ln>
                <a:solidFill>
                  <a:prstClr val="black"/>
                </a:solidFill>
                <a:effectLst/>
                <a:uLnTx/>
                <a:uFillTx/>
                <a:latin typeface="Arial"/>
                <a:ea typeface="+mj-ea"/>
                <a:cs typeface="+mj-cs"/>
              </a:rPr>
              <a:t>Hospital rooms and wards being clean</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Pain: </a:t>
            </a:r>
            <a:r>
              <a:rPr lang="en-GB" sz="1200" b="0" noProof="0">
                <a:solidFill>
                  <a:prstClr val="black"/>
                </a:solidFill>
                <a:latin typeface="Arial"/>
              </a:rPr>
              <a:t>Staff providing effective pain management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 </a:t>
            </a:r>
            <a:r>
              <a:rPr lang="en-GB" sz="1200" b="0">
                <a:solidFill>
                  <a:prstClr val="black"/>
                </a:solidFill>
                <a:latin typeface="Arial"/>
              </a:rPr>
              <a:t>Good facilities being available for parents / carers staying overnight</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being given enough privacy during care and treatment</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827</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143</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93620571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283766657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CBFB775A-D2BF-4B01-0765-D3DA6233E6EA}"/>
              </a:ext>
            </a:extLst>
          </p:cNvPr>
          <p:cNvGraphicFramePr/>
          <p:nvPr>
            <p:extLst>
              <p:ext uri="{D42A27DB-BD31-4B8C-83A1-F6EECF244321}">
                <p14:modId xmlns:p14="http://schemas.microsoft.com/office/powerpoint/2010/main" val="24612563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09EF3E53-5FE9-81B1-0AAD-92C7CE79370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2553782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2620479545"/>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2312068987"/>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1285773083"/>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339412769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4282383431"/>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2619524526"/>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233175316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3309306035"/>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1469393833"/>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123520384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65F8E087-41FF-A77E-8CC2-B3833AEE2D25}"/>
              </a:ext>
            </a:extLst>
          </p:cNvPr>
          <p:cNvGraphicFramePr/>
          <p:nvPr>
            <p:extLst>
              <p:ext uri="{D42A27DB-BD31-4B8C-83A1-F6EECF244321}">
                <p14:modId xmlns:p14="http://schemas.microsoft.com/office/powerpoint/2010/main" val="127376011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FB1E6E90-2105-57FE-1732-8F4C93CC515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6706156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1420878505"/>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1501949071"/>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2930715696"/>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376194216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2737028649"/>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335862952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4028856688"/>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280147823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3233031588"/>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3235353680"/>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59780689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A64DECA-B78E-ADC8-2103-D2BD8ED71FA5}"/>
              </a:ext>
            </a:extLst>
          </p:cNvPr>
          <p:cNvGraphicFramePr/>
          <p:nvPr>
            <p:extLst>
              <p:ext uri="{D42A27DB-BD31-4B8C-83A1-F6EECF244321}">
                <p14:modId xmlns:p14="http://schemas.microsoft.com/office/powerpoint/2010/main" val="236278790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841D1995-EA23-3016-D105-8B4435A780A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6224479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1276270531"/>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2181299589"/>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49092988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4015203025"/>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79589789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280889707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1D061398-D653-1AFD-75EC-93279410CCB6}"/>
              </a:ext>
            </a:extLst>
          </p:cNvPr>
          <p:cNvGraphicFramePr/>
          <p:nvPr>
            <p:extLst>
              <p:ext uri="{D42A27DB-BD31-4B8C-83A1-F6EECF244321}">
                <p14:modId xmlns:p14="http://schemas.microsoft.com/office/powerpoint/2010/main" val="251802831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B8EAB0B2-36FC-9FE2-9820-D8BF6EED98D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7584655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2082143060"/>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1699508097"/>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3107793398"/>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419524608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109965304"/>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2676510968"/>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19701151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4088739439"/>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219047737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2119008523"/>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11695592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23645758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54D647CB-0B96-BCF7-CFC1-88C224F11BF3}"/>
              </a:ext>
            </a:extLst>
          </p:cNvPr>
          <p:cNvGraphicFramePr/>
          <p:nvPr>
            <p:extLst>
              <p:ext uri="{D42A27DB-BD31-4B8C-83A1-F6EECF244321}">
                <p14:modId xmlns:p14="http://schemas.microsoft.com/office/powerpoint/2010/main" val="270681504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64D6BC1D-F19E-690B-4D03-6CCED97FD5A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454311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83788247"/>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786644676"/>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65809693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3091822017"/>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33168274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427151036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0319E9F9-8133-83C7-F625-A544D6216E92}"/>
              </a:ext>
            </a:extLst>
          </p:cNvPr>
          <p:cNvGraphicFramePr/>
          <p:nvPr>
            <p:extLst>
              <p:ext uri="{D42A27DB-BD31-4B8C-83A1-F6EECF244321}">
                <p14:modId xmlns:p14="http://schemas.microsoft.com/office/powerpoint/2010/main" val="278119790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1FFCF506-A62A-BDC9-F00F-45F8F8AAD1A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6078670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1005894918"/>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67362598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1758840708"/>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93320606"/>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3741989424"/>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118528136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407119907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F097C88B-D21E-C726-9C8E-84D7F2A28872}"/>
              </a:ext>
            </a:extLst>
          </p:cNvPr>
          <p:cNvGraphicFramePr/>
          <p:nvPr>
            <p:extLst>
              <p:ext uri="{D42A27DB-BD31-4B8C-83A1-F6EECF244321}">
                <p14:modId xmlns:p14="http://schemas.microsoft.com/office/powerpoint/2010/main" val="10266701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C63067C0-AFD1-56A2-CA47-03101F106EB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3337443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572762485"/>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194352380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1630145319"/>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2831201008"/>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2548393160"/>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2714247380"/>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209393871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301931892"/>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462889541"/>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175205439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99881362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294768190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5B63351-7D2E-81F2-1C66-83B752C6DFE9}"/>
              </a:ext>
            </a:extLst>
          </p:cNvPr>
          <p:cNvGraphicFramePr/>
          <p:nvPr>
            <p:extLst>
              <p:ext uri="{D42A27DB-BD31-4B8C-83A1-F6EECF244321}">
                <p14:modId xmlns:p14="http://schemas.microsoft.com/office/powerpoint/2010/main" val="339257925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33220DE-703D-393F-54A7-06F854A5B4B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4888377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1409623910"/>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2616018057"/>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314092879"/>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443537392"/>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339325030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354135725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100684733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62AFEBE-65DB-7713-FFC6-57287084C2F2}"/>
              </a:ext>
            </a:extLst>
          </p:cNvPr>
          <p:cNvGraphicFramePr/>
          <p:nvPr>
            <p:extLst>
              <p:ext uri="{D42A27DB-BD31-4B8C-83A1-F6EECF244321}">
                <p14:modId xmlns:p14="http://schemas.microsoft.com/office/powerpoint/2010/main" val="97131369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EB45853-490E-9021-C454-8BDB4A65BEA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8935728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1592071199"/>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3298001393"/>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4209767027"/>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418378374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2233731944"/>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2421446565"/>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396027779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115515660"/>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3701517292"/>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339571038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289548568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B244005-ABB9-48A7-0005-AF41508AD6B8}"/>
              </a:ext>
            </a:extLst>
          </p:cNvPr>
          <p:cNvGraphicFramePr/>
          <p:nvPr>
            <p:extLst>
              <p:ext uri="{D42A27DB-BD31-4B8C-83A1-F6EECF244321}">
                <p14:modId xmlns:p14="http://schemas.microsoft.com/office/powerpoint/2010/main" val="145391122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1BE7518-BF73-CAE3-C368-A90E1F7AAD6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6360870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346172903"/>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2528707255"/>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189830647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3604873909"/>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3198220260"/>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324920571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380729707"/>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78020688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268851527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91D8820-B9D7-3F3D-32FF-6285DE064B78}"/>
              </a:ext>
            </a:extLst>
          </p:cNvPr>
          <p:cNvGraphicFramePr/>
          <p:nvPr>
            <p:extLst>
              <p:ext uri="{D42A27DB-BD31-4B8C-83A1-F6EECF244321}">
                <p14:modId xmlns:p14="http://schemas.microsoft.com/office/powerpoint/2010/main" val="36994252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68F09E7-7B24-9606-FAE7-7732911DBE7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1784610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658517287"/>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93668083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939014108"/>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192955312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174668660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203039D-C2D2-7022-B19D-C54F32C81789}"/>
              </a:ext>
            </a:extLst>
          </p:cNvPr>
          <p:cNvGraphicFramePr/>
          <p:nvPr>
            <p:extLst>
              <p:ext uri="{D42A27DB-BD31-4B8C-83A1-F6EECF244321}">
                <p14:modId xmlns:p14="http://schemas.microsoft.com/office/powerpoint/2010/main" val="290510298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E17973F-F86E-8E57-F9E9-10CE3D4C003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0453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956158354"/>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152019417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526747786"/>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78309347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305226193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FB846CC-9065-113B-5E6F-EBE2170237AD}"/>
              </a:ext>
            </a:extLst>
          </p:cNvPr>
          <p:cNvGraphicFramePr/>
          <p:nvPr>
            <p:extLst>
              <p:ext uri="{D42A27DB-BD31-4B8C-83A1-F6EECF244321}">
                <p14:modId xmlns:p14="http://schemas.microsoft.com/office/powerpoint/2010/main" val="207035175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8640F56-9B9A-19DA-DF6C-451B6F42D9F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0793656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80033221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1544768660"/>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1299705425"/>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3527798132"/>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260664712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5324512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249A7B8-038A-C88A-331F-68B4F4DEB551}"/>
              </a:ext>
            </a:extLst>
          </p:cNvPr>
          <p:cNvGraphicFramePr/>
          <p:nvPr>
            <p:extLst>
              <p:ext uri="{D42A27DB-BD31-4B8C-83A1-F6EECF244321}">
                <p14:modId xmlns:p14="http://schemas.microsoft.com/office/powerpoint/2010/main" val="189892566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84EA03D-77D6-FC88-70C6-C2088524E8A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5920190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22512050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396429778"/>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226142071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2937254759"/>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55362313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258460140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A76467A-166B-B8D8-A386-4C6599661BFF}"/>
              </a:ext>
            </a:extLst>
          </p:cNvPr>
          <p:cNvGraphicFramePr/>
          <p:nvPr>
            <p:extLst>
              <p:ext uri="{D42A27DB-BD31-4B8C-83A1-F6EECF244321}">
                <p14:modId xmlns:p14="http://schemas.microsoft.com/office/powerpoint/2010/main" val="356925035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FFF5230-F77C-6EC7-F109-04330A9B3AC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2853337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88542657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843072028"/>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177851953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358289831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DDA3425-9E53-0087-800E-285A32CDC07D}"/>
              </a:ext>
            </a:extLst>
          </p:cNvPr>
          <p:cNvGraphicFramePr/>
          <p:nvPr>
            <p:extLst>
              <p:ext uri="{D42A27DB-BD31-4B8C-83A1-F6EECF244321}">
                <p14:modId xmlns:p14="http://schemas.microsoft.com/office/powerpoint/2010/main" val="348953044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8102CF9-74F0-905F-9C35-37EB3DF1DD0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767001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29524642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3118674361"/>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6228300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172861410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FC57D14-1E01-0787-3ED2-BC068B86E98B}"/>
              </a:ext>
            </a:extLst>
          </p:cNvPr>
          <p:cNvGraphicFramePr/>
          <p:nvPr>
            <p:extLst>
              <p:ext uri="{D42A27DB-BD31-4B8C-83A1-F6EECF244321}">
                <p14:modId xmlns:p14="http://schemas.microsoft.com/office/powerpoint/2010/main" val="288705015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A4810CB-4274-9DC3-B1EE-95BB416BCD4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207793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4272353983"/>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401016166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1825799949"/>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1743221448"/>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51128150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421274515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908BC71-754B-5E7F-A1B8-E51ABF1021F1}"/>
              </a:ext>
            </a:extLst>
          </p:cNvPr>
          <p:cNvGraphicFramePr/>
          <p:nvPr>
            <p:extLst>
              <p:ext uri="{D42A27DB-BD31-4B8C-83A1-F6EECF244321}">
                <p14:modId xmlns:p14="http://schemas.microsoft.com/office/powerpoint/2010/main" val="209796289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54520A4-3DF2-098B-A713-8C317A66438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0751517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3158363135"/>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268834727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3682890335"/>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23051706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61798511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D18621B-7DE9-8443-F70E-8B188731BE54}"/>
              </a:ext>
            </a:extLst>
          </p:cNvPr>
          <p:cNvGraphicFramePr/>
          <p:nvPr>
            <p:extLst>
              <p:ext uri="{D42A27DB-BD31-4B8C-83A1-F6EECF244321}">
                <p14:modId xmlns:p14="http://schemas.microsoft.com/office/powerpoint/2010/main" val="117249161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1886936-8D68-0F01-D875-573F448BB78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970559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515632205"/>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3701412078"/>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1563472019"/>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66331747"/>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361716490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212565015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24D37C7-9349-BEE4-9D8B-5CE9FEC2D6B7}"/>
              </a:ext>
            </a:extLst>
          </p:cNvPr>
          <p:cNvGraphicFramePr/>
          <p:nvPr>
            <p:extLst>
              <p:ext uri="{D42A27DB-BD31-4B8C-83A1-F6EECF244321}">
                <p14:modId xmlns:p14="http://schemas.microsoft.com/office/powerpoint/2010/main" val="113786852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08D5E77-6495-1593-8327-222E2B80A15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67148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3196128490"/>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917988290"/>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380690908"/>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4236559122"/>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2213953606"/>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210398695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285642936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4F623A8-4519-9303-E8B3-4CFE675A9AA9}"/>
              </a:ext>
            </a:extLst>
          </p:cNvPr>
          <p:cNvGraphicFramePr/>
          <p:nvPr>
            <p:extLst>
              <p:ext uri="{D42A27DB-BD31-4B8C-83A1-F6EECF244321}">
                <p14:modId xmlns:p14="http://schemas.microsoft.com/office/powerpoint/2010/main" val="353347442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1E621D2-F5AE-7E78-062B-46A918E29D0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9547289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827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143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26%</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74%</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2383450696"/>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3384281825"/>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3060680010"/>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1756244160"/>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2010754795"/>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3194112820"/>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3311041431"/>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3771298631"/>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3919137585"/>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1938047134"/>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185501915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146775784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1C16656-1C0B-7061-28DD-66A3AC9398AA}"/>
              </a:ext>
            </a:extLst>
          </p:cNvPr>
          <p:cNvGraphicFramePr/>
          <p:nvPr>
            <p:extLst>
              <p:ext uri="{D42A27DB-BD31-4B8C-83A1-F6EECF244321}">
                <p14:modId xmlns:p14="http://schemas.microsoft.com/office/powerpoint/2010/main" val="139794023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E5158DC-AB38-1593-6198-A858A1AF2CB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4681290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1351867185"/>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3677108189"/>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1250237204"/>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3238722274"/>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840526405"/>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c20_2. Did any of the following bother you when you were in the waiting area? Noise from other people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46491356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 On the hospital ward, were you around people your own 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c8. Do you think the staff did everything they could to help with any pain you felt?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p30_5. Did any of the following bother your child while you were in the waiting area? Not knowing what was happening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p30_7. Did any of the following bother your child while you were in the waiting area? Nothing bothered my child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691384345"/>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p30_4. Did any of the following bother your child while you were in the waiting area? Not having enough to eat or drink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p44. Did staff take into account your child's existing individual needs?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43106935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c17. Did staff take the time to listen to your fears or worries?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400041843"/>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p33. How suitable was the ward for someone your child's 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p34. How clean was the hospital room or 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p70. Overall, how well was your child looked after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1195165258"/>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1442</TotalTime>
  <Words>11815</Words>
  <Application>Microsoft Office PowerPoint</Application>
  <PresentationFormat>Widescreen</PresentationFormat>
  <Paragraphs>1597</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Whittington Health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2025-05-23T13:37:45Z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